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04" r:id="rId3"/>
    <p:sldId id="268" r:id="rId4"/>
    <p:sldId id="257" r:id="rId5"/>
    <p:sldId id="262" r:id="rId6"/>
    <p:sldId id="263" r:id="rId7"/>
    <p:sldId id="305" r:id="rId8"/>
    <p:sldId id="309" r:id="rId9"/>
    <p:sldId id="273" r:id="rId10"/>
    <p:sldId id="274" r:id="rId11"/>
    <p:sldId id="276" r:id="rId12"/>
    <p:sldId id="277" r:id="rId13"/>
    <p:sldId id="278" r:id="rId14"/>
    <p:sldId id="279" r:id="rId15"/>
    <p:sldId id="280" r:id="rId16"/>
    <p:sldId id="310" r:id="rId17"/>
    <p:sldId id="281" r:id="rId18"/>
    <p:sldId id="283" r:id="rId19"/>
    <p:sldId id="282" r:id="rId20"/>
    <p:sldId id="311" r:id="rId21"/>
    <p:sldId id="284" r:id="rId22"/>
    <p:sldId id="285" r:id="rId23"/>
    <p:sldId id="312" r:id="rId24"/>
    <p:sldId id="258" r:id="rId2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BBD7"/>
    <a:srgbClr val="8D03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0338D5-945B-4050-8A37-E402DA9F02F6}" v="167" dt="2022-10-25T01:47:18.866"/>
  </p1510:revLst>
</p1510:revInfo>
</file>

<file path=ppt/tableStyles.xml><?xml version="1.0" encoding="utf-8"?>
<a:tblStyleLst xmlns:a="http://schemas.openxmlformats.org/drawingml/2006/main" def="{5C22544A-7EE6-4342-B048-85BDC9FD1C3A}">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0" autoAdjust="0"/>
    <p:restoredTop sz="94660"/>
  </p:normalViewPr>
  <p:slideViewPr>
    <p:cSldViewPr snapToGrid="0">
      <p:cViewPr varScale="1">
        <p:scale>
          <a:sx n="55" d="100"/>
          <a:sy n="55" d="100"/>
        </p:scale>
        <p:origin x="84" y="138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ntina Perdomo" userId="cb8f4f57-c65d-4128-86bc-56770dcebfa0" providerId="ADAL" clId="{E00338D5-945B-4050-8A37-E402DA9F02F6}"/>
    <pc:docChg chg="undo custSel addSld delSld modSld">
      <pc:chgData name="Valentina Perdomo" userId="cb8f4f57-c65d-4128-86bc-56770dcebfa0" providerId="ADAL" clId="{E00338D5-945B-4050-8A37-E402DA9F02F6}" dt="2022-10-25T23:24:12.189" v="1921" actId="20577"/>
      <pc:docMkLst>
        <pc:docMk/>
      </pc:docMkLst>
      <pc:sldChg chg="modSp mod">
        <pc:chgData name="Valentina Perdomo" userId="cb8f4f57-c65d-4128-86bc-56770dcebfa0" providerId="ADAL" clId="{E00338D5-945B-4050-8A37-E402DA9F02F6}" dt="2022-10-24T23:24:20.460" v="69" actId="114"/>
        <pc:sldMkLst>
          <pc:docMk/>
          <pc:sldMk cId="1738273130" sldId="256"/>
        </pc:sldMkLst>
        <pc:spChg chg="mod">
          <ac:chgData name="Valentina Perdomo" userId="cb8f4f57-c65d-4128-86bc-56770dcebfa0" providerId="ADAL" clId="{E00338D5-945B-4050-8A37-E402DA9F02F6}" dt="2022-10-24T23:20:50.782" v="28" actId="1076"/>
          <ac:spMkLst>
            <pc:docMk/>
            <pc:sldMk cId="1738273130" sldId="256"/>
            <ac:spMk id="2" creationId="{00000000-0000-0000-0000-000000000000}"/>
          </ac:spMkLst>
        </pc:spChg>
        <pc:spChg chg="mod">
          <ac:chgData name="Valentina Perdomo" userId="cb8f4f57-c65d-4128-86bc-56770dcebfa0" providerId="ADAL" clId="{E00338D5-945B-4050-8A37-E402DA9F02F6}" dt="2022-10-24T23:24:20.460" v="69" actId="114"/>
          <ac:spMkLst>
            <pc:docMk/>
            <pc:sldMk cId="1738273130" sldId="256"/>
            <ac:spMk id="3" creationId="{00000000-0000-0000-0000-000000000000}"/>
          </ac:spMkLst>
        </pc:spChg>
      </pc:sldChg>
      <pc:sldChg chg="addSp delSp modSp mod">
        <pc:chgData name="Valentina Perdomo" userId="cb8f4f57-c65d-4128-86bc-56770dcebfa0" providerId="ADAL" clId="{E00338D5-945B-4050-8A37-E402DA9F02F6}" dt="2022-10-24T23:37:35.061" v="396" actId="478"/>
        <pc:sldMkLst>
          <pc:docMk/>
          <pc:sldMk cId="2343470432" sldId="257"/>
        </pc:sldMkLst>
        <pc:spChg chg="add del mod">
          <ac:chgData name="Valentina Perdomo" userId="cb8f4f57-c65d-4128-86bc-56770dcebfa0" providerId="ADAL" clId="{E00338D5-945B-4050-8A37-E402DA9F02F6}" dt="2022-10-24T23:37:35.061" v="396" actId="478"/>
          <ac:spMkLst>
            <pc:docMk/>
            <pc:sldMk cId="2343470432" sldId="257"/>
            <ac:spMk id="3" creationId="{00DC3224-5F1C-3F13-18C5-227C3C7BA804}"/>
          </ac:spMkLst>
        </pc:spChg>
        <pc:spChg chg="add del mod">
          <ac:chgData name="Valentina Perdomo" userId="cb8f4f57-c65d-4128-86bc-56770dcebfa0" providerId="ADAL" clId="{E00338D5-945B-4050-8A37-E402DA9F02F6}" dt="2022-10-24T23:37:35.061" v="396" actId="478"/>
          <ac:spMkLst>
            <pc:docMk/>
            <pc:sldMk cId="2343470432" sldId="257"/>
            <ac:spMk id="14" creationId="{9F3BD1AD-1A6C-2996-D842-EA8BBF75A00E}"/>
          </ac:spMkLst>
        </pc:spChg>
      </pc:sldChg>
      <pc:sldChg chg="modSp del mod">
        <pc:chgData name="Valentina Perdomo" userId="cb8f4f57-c65d-4128-86bc-56770dcebfa0" providerId="ADAL" clId="{E00338D5-945B-4050-8A37-E402DA9F02F6}" dt="2022-10-24T23:22:31.878" v="63" actId="47"/>
        <pc:sldMkLst>
          <pc:docMk/>
          <pc:sldMk cId="3495196358" sldId="261"/>
        </pc:sldMkLst>
        <pc:spChg chg="mod">
          <ac:chgData name="Valentina Perdomo" userId="cb8f4f57-c65d-4128-86bc-56770dcebfa0" providerId="ADAL" clId="{E00338D5-945B-4050-8A37-E402DA9F02F6}" dt="2022-10-19T14:54:16.883" v="2" actId="20577"/>
          <ac:spMkLst>
            <pc:docMk/>
            <pc:sldMk cId="3495196358" sldId="261"/>
            <ac:spMk id="3" creationId="{00000000-0000-0000-0000-000000000000}"/>
          </ac:spMkLst>
        </pc:spChg>
      </pc:sldChg>
      <pc:sldChg chg="addSp delSp modSp mod">
        <pc:chgData name="Valentina Perdomo" userId="cb8f4f57-c65d-4128-86bc-56770dcebfa0" providerId="ADAL" clId="{E00338D5-945B-4050-8A37-E402DA9F02F6}" dt="2022-10-25T01:29:01.382" v="1430" actId="1036"/>
        <pc:sldMkLst>
          <pc:docMk/>
          <pc:sldMk cId="3980195460" sldId="262"/>
        </pc:sldMkLst>
        <pc:spChg chg="add del mod">
          <ac:chgData name="Valentina Perdomo" userId="cb8f4f57-c65d-4128-86bc-56770dcebfa0" providerId="ADAL" clId="{E00338D5-945B-4050-8A37-E402DA9F02F6}" dt="2022-10-24T23:37:41.739" v="397" actId="478"/>
          <ac:spMkLst>
            <pc:docMk/>
            <pc:sldMk cId="3980195460" sldId="262"/>
            <ac:spMk id="3" creationId="{6C3227B3-BC62-C38E-8E03-F446E2CD7235}"/>
          </ac:spMkLst>
        </pc:spChg>
        <pc:spChg chg="mod">
          <ac:chgData name="Valentina Perdomo" userId="cb8f4f57-c65d-4128-86bc-56770dcebfa0" providerId="ADAL" clId="{E00338D5-945B-4050-8A37-E402DA9F02F6}" dt="2022-10-25T01:29:01.382" v="1430" actId="1036"/>
          <ac:spMkLst>
            <pc:docMk/>
            <pc:sldMk cId="3980195460" sldId="262"/>
            <ac:spMk id="5" creationId="{E0C8862D-73E4-C75C-F6F9-2ACA1DAB5CEC}"/>
          </ac:spMkLst>
        </pc:spChg>
        <pc:spChg chg="add del mod">
          <ac:chgData name="Valentina Perdomo" userId="cb8f4f57-c65d-4128-86bc-56770dcebfa0" providerId="ADAL" clId="{E00338D5-945B-4050-8A37-E402DA9F02F6}" dt="2022-10-24T23:37:41.739" v="397" actId="478"/>
          <ac:spMkLst>
            <pc:docMk/>
            <pc:sldMk cId="3980195460" sldId="262"/>
            <ac:spMk id="6" creationId="{6691FC86-A349-75D0-0CAA-EA36CBB4E35F}"/>
          </ac:spMkLst>
        </pc:spChg>
        <pc:picChg chg="mod">
          <ac:chgData name="Valentina Perdomo" userId="cb8f4f57-c65d-4128-86bc-56770dcebfa0" providerId="ADAL" clId="{E00338D5-945B-4050-8A37-E402DA9F02F6}" dt="2022-10-24T23:22:27.075" v="62" actId="1035"/>
          <ac:picMkLst>
            <pc:docMk/>
            <pc:sldMk cId="3980195460" sldId="262"/>
            <ac:picMk id="4" creationId="{1B36BDE7-E97E-A46E-2600-431EC1F5BCD2}"/>
          </ac:picMkLst>
        </pc:picChg>
      </pc:sldChg>
      <pc:sldChg chg="addSp delSp modSp mod">
        <pc:chgData name="Valentina Perdomo" userId="cb8f4f57-c65d-4128-86bc-56770dcebfa0" providerId="ADAL" clId="{E00338D5-945B-4050-8A37-E402DA9F02F6}" dt="2022-10-24T23:37:46.281" v="398" actId="478"/>
        <pc:sldMkLst>
          <pc:docMk/>
          <pc:sldMk cId="1795348442" sldId="263"/>
        </pc:sldMkLst>
        <pc:spChg chg="add del mod">
          <ac:chgData name="Valentina Perdomo" userId="cb8f4f57-c65d-4128-86bc-56770dcebfa0" providerId="ADAL" clId="{E00338D5-945B-4050-8A37-E402DA9F02F6}" dt="2022-10-24T23:37:46.281" v="398" actId="478"/>
          <ac:spMkLst>
            <pc:docMk/>
            <pc:sldMk cId="1795348442" sldId="263"/>
            <ac:spMk id="4" creationId="{A4DAA2BA-8198-6222-53AF-14BCE0C53383}"/>
          </ac:spMkLst>
        </pc:spChg>
        <pc:spChg chg="add del mod">
          <ac:chgData name="Valentina Perdomo" userId="cb8f4f57-c65d-4128-86bc-56770dcebfa0" providerId="ADAL" clId="{E00338D5-945B-4050-8A37-E402DA9F02F6}" dt="2022-10-24T23:37:46.281" v="398" actId="478"/>
          <ac:spMkLst>
            <pc:docMk/>
            <pc:sldMk cId="1795348442" sldId="263"/>
            <ac:spMk id="5" creationId="{D8D9DCD7-F17E-D29B-829B-4D007BF3FB73}"/>
          </ac:spMkLst>
        </pc:spChg>
      </pc:sldChg>
      <pc:sldChg chg="addSp delSp modSp del mod">
        <pc:chgData name="Valentina Perdomo" userId="cb8f4f57-c65d-4128-86bc-56770dcebfa0" providerId="ADAL" clId="{E00338D5-945B-4050-8A37-E402DA9F02F6}" dt="2022-10-25T00:41:59.565" v="1072" actId="2696"/>
        <pc:sldMkLst>
          <pc:docMk/>
          <pc:sldMk cId="566115200" sldId="264"/>
        </pc:sldMkLst>
        <pc:spChg chg="add del mod">
          <ac:chgData name="Valentina Perdomo" userId="cb8f4f57-c65d-4128-86bc-56770dcebfa0" providerId="ADAL" clId="{E00338D5-945B-4050-8A37-E402DA9F02F6}" dt="2022-10-24T23:37:50.914" v="399" actId="478"/>
          <ac:spMkLst>
            <pc:docMk/>
            <pc:sldMk cId="566115200" sldId="264"/>
            <ac:spMk id="3" creationId="{023F4438-1C5B-E857-650C-6DCFC93F9ED5}"/>
          </ac:spMkLst>
        </pc:spChg>
        <pc:spChg chg="add del mod">
          <ac:chgData name="Valentina Perdomo" userId="cb8f4f57-c65d-4128-86bc-56770dcebfa0" providerId="ADAL" clId="{E00338D5-945B-4050-8A37-E402DA9F02F6}" dt="2022-10-24T23:37:50.914" v="399" actId="478"/>
          <ac:spMkLst>
            <pc:docMk/>
            <pc:sldMk cId="566115200" sldId="264"/>
            <ac:spMk id="4" creationId="{FF93AA6F-9C16-0A62-C3D3-2C2D2C57B1B5}"/>
          </ac:spMkLst>
        </pc:spChg>
        <pc:graphicFrameChg chg="mod">
          <ac:chgData name="Valentina Perdomo" userId="cb8f4f57-c65d-4128-86bc-56770dcebfa0" providerId="ADAL" clId="{E00338D5-945B-4050-8A37-E402DA9F02F6}" dt="2022-10-19T18:21:06.307" v="8" actId="404"/>
          <ac:graphicFrameMkLst>
            <pc:docMk/>
            <pc:sldMk cId="566115200" sldId="264"/>
            <ac:graphicFrameMk id="6" creationId="{EB11F187-DBA7-9171-55E6-B25B28F12130}"/>
          </ac:graphicFrameMkLst>
        </pc:graphicFrameChg>
      </pc:sldChg>
      <pc:sldChg chg="delSp modSp add mod">
        <pc:chgData name="Valentina Perdomo" userId="cb8f4f57-c65d-4128-86bc-56770dcebfa0" providerId="ADAL" clId="{E00338D5-945B-4050-8A37-E402DA9F02F6}" dt="2022-10-25T01:29:26.620" v="1436" actId="1076"/>
        <pc:sldMkLst>
          <pc:docMk/>
          <pc:sldMk cId="2363738364" sldId="264"/>
        </pc:sldMkLst>
        <pc:spChg chg="mod">
          <ac:chgData name="Valentina Perdomo" userId="cb8f4f57-c65d-4128-86bc-56770dcebfa0" providerId="ADAL" clId="{E00338D5-945B-4050-8A37-E402DA9F02F6}" dt="2022-10-25T00:44:37.191" v="1154" actId="20577"/>
          <ac:spMkLst>
            <pc:docMk/>
            <pc:sldMk cId="2363738364" sldId="264"/>
            <ac:spMk id="2" creationId="{00000000-0000-0000-0000-000000000000}"/>
          </ac:spMkLst>
        </pc:spChg>
        <pc:spChg chg="mod">
          <ac:chgData name="Valentina Perdomo" userId="cb8f4f57-c65d-4128-86bc-56770dcebfa0" providerId="ADAL" clId="{E00338D5-945B-4050-8A37-E402DA9F02F6}" dt="2022-10-25T00:44:48.583" v="1157" actId="1076"/>
          <ac:spMkLst>
            <pc:docMk/>
            <pc:sldMk cId="2363738364" sldId="264"/>
            <ac:spMk id="7" creationId="{90C59C7E-DD05-8825-C11C-828C910C1F09}"/>
          </ac:spMkLst>
        </pc:spChg>
        <pc:spChg chg="mod">
          <ac:chgData name="Valentina Perdomo" userId="cb8f4f57-c65d-4128-86bc-56770dcebfa0" providerId="ADAL" clId="{E00338D5-945B-4050-8A37-E402DA9F02F6}" dt="2022-10-25T01:29:26.620" v="1436" actId="1076"/>
          <ac:spMkLst>
            <pc:docMk/>
            <pc:sldMk cId="2363738364" sldId="264"/>
            <ac:spMk id="8" creationId="{D1EBF2EF-38E8-41BA-36E7-13F130F5F2DF}"/>
          </ac:spMkLst>
        </pc:spChg>
        <pc:spChg chg="del">
          <ac:chgData name="Valentina Perdomo" userId="cb8f4f57-c65d-4128-86bc-56770dcebfa0" providerId="ADAL" clId="{E00338D5-945B-4050-8A37-E402DA9F02F6}" dt="2022-10-25T00:44:40.094" v="1155" actId="478"/>
          <ac:spMkLst>
            <pc:docMk/>
            <pc:sldMk cId="2363738364" sldId="264"/>
            <ac:spMk id="10" creationId="{39D08EE5-606C-142D-E2AE-7E7A4361EF9B}"/>
          </ac:spMkLst>
        </pc:spChg>
        <pc:graphicFrameChg chg="mod">
          <ac:chgData name="Valentina Perdomo" userId="cb8f4f57-c65d-4128-86bc-56770dcebfa0" providerId="ADAL" clId="{E00338D5-945B-4050-8A37-E402DA9F02F6}" dt="2022-10-25T00:44:46.357" v="1156" actId="1076"/>
          <ac:graphicFrameMkLst>
            <pc:docMk/>
            <pc:sldMk cId="2363738364" sldId="264"/>
            <ac:graphicFrameMk id="6" creationId="{EB11F187-DBA7-9171-55E6-B25B28F12130}"/>
          </ac:graphicFrameMkLst>
        </pc:graphicFrameChg>
      </pc:sldChg>
      <pc:sldChg chg="addSp delSp modSp del mod">
        <pc:chgData name="Valentina Perdomo" userId="cb8f4f57-c65d-4128-86bc-56770dcebfa0" providerId="ADAL" clId="{E00338D5-945B-4050-8A37-E402DA9F02F6}" dt="2022-10-25T00:41:40.475" v="1068" actId="2696"/>
        <pc:sldMkLst>
          <pc:docMk/>
          <pc:sldMk cId="2784352177" sldId="265"/>
        </pc:sldMkLst>
        <pc:spChg chg="mod">
          <ac:chgData name="Valentina Perdomo" userId="cb8f4f57-c65d-4128-86bc-56770dcebfa0" providerId="ADAL" clId="{E00338D5-945B-4050-8A37-E402DA9F02F6}" dt="2022-10-25T00:20:51.018" v="657" actId="1076"/>
          <ac:spMkLst>
            <pc:docMk/>
            <pc:sldMk cId="2784352177" sldId="265"/>
            <ac:spMk id="3" creationId="{55A93F94-2ABC-6D52-F0C5-4FDB86475A6A}"/>
          </ac:spMkLst>
        </pc:spChg>
        <pc:spChg chg="add del mod">
          <ac:chgData name="Valentina Perdomo" userId="cb8f4f57-c65d-4128-86bc-56770dcebfa0" providerId="ADAL" clId="{E00338D5-945B-4050-8A37-E402DA9F02F6}" dt="2022-10-24T23:37:55.646" v="400" actId="478"/>
          <ac:spMkLst>
            <pc:docMk/>
            <pc:sldMk cId="2784352177" sldId="265"/>
            <ac:spMk id="6" creationId="{0849B955-4936-8ABF-1DF4-41A5E5FE8018}"/>
          </ac:spMkLst>
        </pc:spChg>
        <pc:spChg chg="add del mod">
          <ac:chgData name="Valentina Perdomo" userId="cb8f4f57-c65d-4128-86bc-56770dcebfa0" providerId="ADAL" clId="{E00338D5-945B-4050-8A37-E402DA9F02F6}" dt="2022-10-24T23:37:55.646" v="400" actId="478"/>
          <ac:spMkLst>
            <pc:docMk/>
            <pc:sldMk cId="2784352177" sldId="265"/>
            <ac:spMk id="7" creationId="{A7C93592-F122-67AF-7CA6-2C87D5EC4D91}"/>
          </ac:spMkLst>
        </pc:spChg>
      </pc:sldChg>
      <pc:sldChg chg="modSp add mod">
        <pc:chgData name="Valentina Perdomo" userId="cb8f4f57-c65d-4128-86bc-56770dcebfa0" providerId="ADAL" clId="{E00338D5-945B-4050-8A37-E402DA9F02F6}" dt="2022-10-25T01:29:34.583" v="1438" actId="1076"/>
        <pc:sldMkLst>
          <pc:docMk/>
          <pc:sldMk cId="3799964134" sldId="265"/>
        </pc:sldMkLst>
        <pc:spChg chg="mod">
          <ac:chgData name="Valentina Perdomo" userId="cb8f4f57-c65d-4128-86bc-56770dcebfa0" providerId="ADAL" clId="{E00338D5-945B-4050-8A37-E402DA9F02F6}" dt="2022-10-25T00:49:39.911" v="1255"/>
          <ac:spMkLst>
            <pc:docMk/>
            <pc:sldMk cId="3799964134" sldId="265"/>
            <ac:spMk id="2" creationId="{00000000-0000-0000-0000-000000000000}"/>
          </ac:spMkLst>
        </pc:spChg>
        <pc:spChg chg="mod">
          <ac:chgData name="Valentina Perdomo" userId="cb8f4f57-c65d-4128-86bc-56770dcebfa0" providerId="ADAL" clId="{E00338D5-945B-4050-8A37-E402DA9F02F6}" dt="2022-10-25T01:29:34.583" v="1438" actId="1076"/>
          <ac:spMkLst>
            <pc:docMk/>
            <pc:sldMk cId="3799964134" sldId="265"/>
            <ac:spMk id="4" creationId="{0F07BF69-0C1D-CD65-4983-73E8FC6449AA}"/>
          </ac:spMkLst>
        </pc:spChg>
      </pc:sldChg>
      <pc:sldChg chg="modSp add mod">
        <pc:chgData name="Valentina Perdomo" userId="cb8f4f57-c65d-4128-86bc-56770dcebfa0" providerId="ADAL" clId="{E00338D5-945B-4050-8A37-E402DA9F02F6}" dt="2022-10-25T01:30:00.030" v="1451" actId="1035"/>
        <pc:sldMkLst>
          <pc:docMk/>
          <pc:sldMk cId="197992474" sldId="266"/>
        </pc:sldMkLst>
        <pc:spChg chg="mod">
          <ac:chgData name="Valentina Perdomo" userId="cb8f4f57-c65d-4128-86bc-56770dcebfa0" providerId="ADAL" clId="{E00338D5-945B-4050-8A37-E402DA9F02F6}" dt="2022-10-25T00:49:46.134" v="1257"/>
          <ac:spMkLst>
            <pc:docMk/>
            <pc:sldMk cId="197992474" sldId="266"/>
            <ac:spMk id="2" creationId="{00000000-0000-0000-0000-000000000000}"/>
          </ac:spMkLst>
        </pc:spChg>
        <pc:spChg chg="mod">
          <ac:chgData name="Valentina Perdomo" userId="cb8f4f57-c65d-4128-86bc-56770dcebfa0" providerId="ADAL" clId="{E00338D5-945B-4050-8A37-E402DA9F02F6}" dt="2022-10-25T01:30:00.030" v="1451" actId="1035"/>
          <ac:spMkLst>
            <pc:docMk/>
            <pc:sldMk cId="197992474" sldId="266"/>
            <ac:spMk id="7" creationId="{D59EDE44-B078-DE79-7CC8-EF61703F9FB6}"/>
          </ac:spMkLst>
        </pc:spChg>
      </pc:sldChg>
      <pc:sldChg chg="addSp delSp modSp del mod">
        <pc:chgData name="Valentina Perdomo" userId="cb8f4f57-c65d-4128-86bc-56770dcebfa0" providerId="ADAL" clId="{E00338D5-945B-4050-8A37-E402DA9F02F6}" dt="2022-10-25T00:41:40.475" v="1068" actId="2696"/>
        <pc:sldMkLst>
          <pc:docMk/>
          <pc:sldMk cId="587363326" sldId="266"/>
        </pc:sldMkLst>
        <pc:spChg chg="add del mod">
          <ac:chgData name="Valentina Perdomo" userId="cb8f4f57-c65d-4128-86bc-56770dcebfa0" providerId="ADAL" clId="{E00338D5-945B-4050-8A37-E402DA9F02F6}" dt="2022-10-24T23:38:00.733" v="401" actId="478"/>
          <ac:spMkLst>
            <pc:docMk/>
            <pc:sldMk cId="587363326" sldId="266"/>
            <ac:spMk id="3" creationId="{49F2F81B-4CD4-A406-2B5B-63B78769DB3C}"/>
          </ac:spMkLst>
        </pc:spChg>
        <pc:spChg chg="add del mod">
          <ac:chgData name="Valentina Perdomo" userId="cb8f4f57-c65d-4128-86bc-56770dcebfa0" providerId="ADAL" clId="{E00338D5-945B-4050-8A37-E402DA9F02F6}" dt="2022-10-24T23:38:00.733" v="401" actId="478"/>
          <ac:spMkLst>
            <pc:docMk/>
            <pc:sldMk cId="587363326" sldId="266"/>
            <ac:spMk id="4" creationId="{C8964599-F87C-C7D2-B8EE-09EF5AE93435}"/>
          </ac:spMkLst>
        </pc:spChg>
        <pc:spChg chg="mod">
          <ac:chgData name="Valentina Perdomo" userId="cb8f4f57-c65d-4128-86bc-56770dcebfa0" providerId="ADAL" clId="{E00338D5-945B-4050-8A37-E402DA9F02F6}" dt="2022-10-25T00:20:35.982" v="656" actId="1076"/>
          <ac:spMkLst>
            <pc:docMk/>
            <pc:sldMk cId="587363326" sldId="266"/>
            <ac:spMk id="6" creationId="{25F4E309-2BE2-68D4-5BB2-574BA5ECA434}"/>
          </ac:spMkLst>
        </pc:spChg>
      </pc:sldChg>
      <pc:sldChg chg="addSp delSp modSp mod">
        <pc:chgData name="Valentina Perdomo" userId="cb8f4f57-c65d-4128-86bc-56770dcebfa0" providerId="ADAL" clId="{E00338D5-945B-4050-8A37-E402DA9F02F6}" dt="2022-10-25T00:25:19.526" v="759" actId="1076"/>
        <pc:sldMkLst>
          <pc:docMk/>
          <pc:sldMk cId="3468505089" sldId="267"/>
        </pc:sldMkLst>
        <pc:spChg chg="mod">
          <ac:chgData name="Valentina Perdomo" userId="cb8f4f57-c65d-4128-86bc-56770dcebfa0" providerId="ADAL" clId="{E00338D5-945B-4050-8A37-E402DA9F02F6}" dt="2022-10-25T00:24:41.833" v="750" actId="20577"/>
          <ac:spMkLst>
            <pc:docMk/>
            <pc:sldMk cId="3468505089" sldId="267"/>
            <ac:spMk id="2" creationId="{00000000-0000-0000-0000-000000000000}"/>
          </ac:spMkLst>
        </pc:spChg>
        <pc:spChg chg="del">
          <ac:chgData name="Valentina Perdomo" userId="cb8f4f57-c65d-4128-86bc-56770dcebfa0" providerId="ADAL" clId="{E00338D5-945B-4050-8A37-E402DA9F02F6}" dt="2022-10-25T00:24:44.501" v="751" actId="478"/>
          <ac:spMkLst>
            <pc:docMk/>
            <pc:sldMk cId="3468505089" sldId="267"/>
            <ac:spMk id="3" creationId="{7637DC47-AC67-E07A-F887-DF497E2F8FC0}"/>
          </ac:spMkLst>
        </pc:spChg>
        <pc:picChg chg="add mod">
          <ac:chgData name="Valentina Perdomo" userId="cb8f4f57-c65d-4128-86bc-56770dcebfa0" providerId="ADAL" clId="{E00338D5-945B-4050-8A37-E402DA9F02F6}" dt="2022-10-25T00:25:19.526" v="759" actId="1076"/>
          <ac:picMkLst>
            <pc:docMk/>
            <pc:sldMk cId="3468505089" sldId="267"/>
            <ac:picMk id="5" creationId="{C2A68E96-43A7-459A-5309-AE5969BF7D43}"/>
          </ac:picMkLst>
        </pc:picChg>
      </pc:sldChg>
      <pc:sldChg chg="modSp mod">
        <pc:chgData name="Valentina Perdomo" userId="cb8f4f57-c65d-4128-86bc-56770dcebfa0" providerId="ADAL" clId="{E00338D5-945B-4050-8A37-E402DA9F02F6}" dt="2022-10-25T00:56:27.868" v="1320" actId="20577"/>
        <pc:sldMkLst>
          <pc:docMk/>
          <pc:sldMk cId="4235873989" sldId="270"/>
        </pc:sldMkLst>
        <pc:spChg chg="mod">
          <ac:chgData name="Valentina Perdomo" userId="cb8f4f57-c65d-4128-86bc-56770dcebfa0" providerId="ADAL" clId="{E00338D5-945B-4050-8A37-E402DA9F02F6}" dt="2022-10-25T00:50:13.805" v="1288" actId="20577"/>
          <ac:spMkLst>
            <pc:docMk/>
            <pc:sldMk cId="4235873989" sldId="270"/>
            <ac:spMk id="2" creationId="{00000000-0000-0000-0000-000000000000}"/>
          </ac:spMkLst>
        </pc:spChg>
        <pc:spChg chg="mod">
          <ac:chgData name="Valentina Perdomo" userId="cb8f4f57-c65d-4128-86bc-56770dcebfa0" providerId="ADAL" clId="{E00338D5-945B-4050-8A37-E402DA9F02F6}" dt="2022-10-25T00:56:27.868" v="1320" actId="20577"/>
          <ac:spMkLst>
            <pc:docMk/>
            <pc:sldMk cId="4235873989" sldId="270"/>
            <ac:spMk id="4" creationId="{72ABA9AD-0DBF-1B73-9201-5F1ABCF5008D}"/>
          </ac:spMkLst>
        </pc:spChg>
        <pc:spChg chg="mod">
          <ac:chgData name="Valentina Perdomo" userId="cb8f4f57-c65d-4128-86bc-56770dcebfa0" providerId="ADAL" clId="{E00338D5-945B-4050-8A37-E402DA9F02F6}" dt="2022-10-25T00:50:41.237" v="1307" actId="1035"/>
          <ac:spMkLst>
            <pc:docMk/>
            <pc:sldMk cId="4235873989" sldId="270"/>
            <ac:spMk id="5" creationId="{2DF45678-E360-0405-FFED-9B0461EB9421}"/>
          </ac:spMkLst>
        </pc:spChg>
        <pc:spChg chg="mod">
          <ac:chgData name="Valentina Perdomo" userId="cb8f4f57-c65d-4128-86bc-56770dcebfa0" providerId="ADAL" clId="{E00338D5-945B-4050-8A37-E402DA9F02F6}" dt="2022-10-25T00:50:41.237" v="1307" actId="1035"/>
          <ac:spMkLst>
            <pc:docMk/>
            <pc:sldMk cId="4235873989" sldId="270"/>
            <ac:spMk id="7" creationId="{2C726146-17C7-A225-8789-BCD6FFC65CB6}"/>
          </ac:spMkLst>
        </pc:spChg>
        <pc:picChg chg="mod">
          <ac:chgData name="Valentina Perdomo" userId="cb8f4f57-c65d-4128-86bc-56770dcebfa0" providerId="ADAL" clId="{E00338D5-945B-4050-8A37-E402DA9F02F6}" dt="2022-10-25T00:50:41.237" v="1307" actId="1035"/>
          <ac:picMkLst>
            <pc:docMk/>
            <pc:sldMk cId="4235873989" sldId="270"/>
            <ac:picMk id="6" creationId="{7F2A12AA-8F1A-9F99-FB96-BF9CE8016864}"/>
          </ac:picMkLst>
        </pc:picChg>
      </pc:sldChg>
      <pc:sldChg chg="modSp mod">
        <pc:chgData name="Valentina Perdomo" userId="cb8f4f57-c65d-4128-86bc-56770dcebfa0" providerId="ADAL" clId="{E00338D5-945B-4050-8A37-E402DA9F02F6}" dt="2022-10-25T00:57:44.245" v="1322"/>
        <pc:sldMkLst>
          <pc:docMk/>
          <pc:sldMk cId="2798378603" sldId="271"/>
        </pc:sldMkLst>
        <pc:spChg chg="mod">
          <ac:chgData name="Valentina Perdomo" userId="cb8f4f57-c65d-4128-86bc-56770dcebfa0" providerId="ADAL" clId="{E00338D5-945B-4050-8A37-E402DA9F02F6}" dt="2022-10-25T00:57:44.245" v="1322"/>
          <ac:spMkLst>
            <pc:docMk/>
            <pc:sldMk cId="2798378603" sldId="271"/>
            <ac:spMk id="2" creationId="{00000000-0000-0000-0000-000000000000}"/>
          </ac:spMkLst>
        </pc:spChg>
        <pc:spChg chg="mod">
          <ac:chgData name="Valentina Perdomo" userId="cb8f4f57-c65d-4128-86bc-56770dcebfa0" providerId="ADAL" clId="{E00338D5-945B-4050-8A37-E402DA9F02F6}" dt="2022-10-19T18:31:25.737" v="20" actId="1038"/>
          <ac:spMkLst>
            <pc:docMk/>
            <pc:sldMk cId="2798378603" sldId="271"/>
            <ac:spMk id="8" creationId="{2E2F2D87-E32E-3AE5-80FC-C1A0C1EE09CF}"/>
          </ac:spMkLst>
        </pc:spChg>
      </pc:sldChg>
      <pc:sldChg chg="modSp mod">
        <pc:chgData name="Valentina Perdomo" userId="cb8f4f57-c65d-4128-86bc-56770dcebfa0" providerId="ADAL" clId="{E00338D5-945B-4050-8A37-E402DA9F02F6}" dt="2022-10-25T01:00:44.279" v="1353" actId="11"/>
        <pc:sldMkLst>
          <pc:docMk/>
          <pc:sldMk cId="1826460987" sldId="272"/>
        </pc:sldMkLst>
        <pc:spChg chg="mod">
          <ac:chgData name="Valentina Perdomo" userId="cb8f4f57-c65d-4128-86bc-56770dcebfa0" providerId="ADAL" clId="{E00338D5-945B-4050-8A37-E402DA9F02F6}" dt="2022-10-25T00:58:12.116" v="1346" actId="20577"/>
          <ac:spMkLst>
            <pc:docMk/>
            <pc:sldMk cId="1826460987" sldId="272"/>
            <ac:spMk id="2" creationId="{00000000-0000-0000-0000-000000000000}"/>
          </ac:spMkLst>
        </pc:spChg>
        <pc:spChg chg="mod">
          <ac:chgData name="Valentina Perdomo" userId="cb8f4f57-c65d-4128-86bc-56770dcebfa0" providerId="ADAL" clId="{E00338D5-945B-4050-8A37-E402DA9F02F6}" dt="2022-10-25T01:00:44.279" v="1353" actId="11"/>
          <ac:spMkLst>
            <pc:docMk/>
            <pc:sldMk cId="1826460987" sldId="272"/>
            <ac:spMk id="5" creationId="{5F8C26FC-D295-0F6D-FE3A-1CABF3966531}"/>
          </ac:spMkLst>
        </pc:spChg>
      </pc:sldChg>
      <pc:sldChg chg="modSp mod">
        <pc:chgData name="Valentina Perdomo" userId="cb8f4f57-c65d-4128-86bc-56770dcebfa0" providerId="ADAL" clId="{E00338D5-945B-4050-8A37-E402DA9F02F6}" dt="2022-10-25T01:08:07.145" v="1377" actId="1076"/>
        <pc:sldMkLst>
          <pc:docMk/>
          <pc:sldMk cId="1673510546" sldId="274"/>
        </pc:sldMkLst>
        <pc:spChg chg="mod">
          <ac:chgData name="Valentina Perdomo" userId="cb8f4f57-c65d-4128-86bc-56770dcebfa0" providerId="ADAL" clId="{E00338D5-945B-4050-8A37-E402DA9F02F6}" dt="2022-10-25T01:08:07.145" v="1377" actId="1076"/>
          <ac:spMkLst>
            <pc:docMk/>
            <pc:sldMk cId="1673510546" sldId="274"/>
            <ac:spMk id="7" creationId="{46B0FF43-6822-8B42-E998-8497EEA79EA0}"/>
          </ac:spMkLst>
        </pc:spChg>
      </pc:sldChg>
      <pc:sldChg chg="modSp mod">
        <pc:chgData name="Valentina Perdomo" userId="cb8f4f57-c65d-4128-86bc-56770dcebfa0" providerId="ADAL" clId="{E00338D5-945B-4050-8A37-E402DA9F02F6}" dt="2022-10-25T01:08:04.037" v="1376" actId="1076"/>
        <pc:sldMkLst>
          <pc:docMk/>
          <pc:sldMk cId="3505283961" sldId="276"/>
        </pc:sldMkLst>
        <pc:spChg chg="mod">
          <ac:chgData name="Valentina Perdomo" userId="cb8f4f57-c65d-4128-86bc-56770dcebfa0" providerId="ADAL" clId="{E00338D5-945B-4050-8A37-E402DA9F02F6}" dt="2022-10-25T01:08:04.037" v="1376" actId="1076"/>
          <ac:spMkLst>
            <pc:docMk/>
            <pc:sldMk cId="3505283961" sldId="276"/>
            <ac:spMk id="7" creationId="{46B0FF43-6822-8B42-E998-8497EEA79EA0}"/>
          </ac:spMkLst>
        </pc:spChg>
      </pc:sldChg>
      <pc:sldChg chg="modSp mod">
        <pc:chgData name="Valentina Perdomo" userId="cb8f4f57-c65d-4128-86bc-56770dcebfa0" providerId="ADAL" clId="{E00338D5-945B-4050-8A37-E402DA9F02F6}" dt="2022-10-25T01:07:59.749" v="1375" actId="120"/>
        <pc:sldMkLst>
          <pc:docMk/>
          <pc:sldMk cId="754078843" sldId="277"/>
        </pc:sldMkLst>
        <pc:spChg chg="mod">
          <ac:chgData name="Valentina Perdomo" userId="cb8f4f57-c65d-4128-86bc-56770dcebfa0" providerId="ADAL" clId="{E00338D5-945B-4050-8A37-E402DA9F02F6}" dt="2022-10-25T01:07:59.749" v="1375" actId="120"/>
          <ac:spMkLst>
            <pc:docMk/>
            <pc:sldMk cId="754078843" sldId="277"/>
            <ac:spMk id="7" creationId="{46B0FF43-6822-8B42-E998-8497EEA79EA0}"/>
          </ac:spMkLst>
        </pc:spChg>
      </pc:sldChg>
      <pc:sldChg chg="modSp mod">
        <pc:chgData name="Valentina Perdomo" userId="cb8f4f57-c65d-4128-86bc-56770dcebfa0" providerId="ADAL" clId="{E00338D5-945B-4050-8A37-E402DA9F02F6}" dt="2022-10-25T01:30:24.279" v="1453" actId="1076"/>
        <pc:sldMkLst>
          <pc:docMk/>
          <pc:sldMk cId="3822798437" sldId="278"/>
        </pc:sldMkLst>
        <pc:spChg chg="mod">
          <ac:chgData name="Valentina Perdomo" userId="cb8f4f57-c65d-4128-86bc-56770dcebfa0" providerId="ADAL" clId="{E00338D5-945B-4050-8A37-E402DA9F02F6}" dt="2022-10-25T01:30:24.279" v="1453" actId="1076"/>
          <ac:spMkLst>
            <pc:docMk/>
            <pc:sldMk cId="3822798437" sldId="278"/>
            <ac:spMk id="8" creationId="{D109D438-ACA3-6330-1B99-70E0983C368D}"/>
          </ac:spMkLst>
        </pc:spChg>
        <pc:spChg chg="mod">
          <ac:chgData name="Valentina Perdomo" userId="cb8f4f57-c65d-4128-86bc-56770dcebfa0" providerId="ADAL" clId="{E00338D5-945B-4050-8A37-E402DA9F02F6}" dt="2022-10-25T01:07:41.267" v="1372" actId="120"/>
          <ac:spMkLst>
            <pc:docMk/>
            <pc:sldMk cId="3822798437" sldId="278"/>
            <ac:spMk id="9" creationId="{D39D0C50-9893-8222-DD24-FADE07CEA063}"/>
          </ac:spMkLst>
        </pc:spChg>
      </pc:sldChg>
      <pc:sldChg chg="modSp mod">
        <pc:chgData name="Valentina Perdomo" userId="cb8f4f57-c65d-4128-86bc-56770dcebfa0" providerId="ADAL" clId="{E00338D5-945B-4050-8A37-E402DA9F02F6}" dt="2022-10-25T01:30:31.170" v="1456" actId="1035"/>
        <pc:sldMkLst>
          <pc:docMk/>
          <pc:sldMk cId="1742574321" sldId="279"/>
        </pc:sldMkLst>
        <pc:spChg chg="mod">
          <ac:chgData name="Valentina Perdomo" userId="cb8f4f57-c65d-4128-86bc-56770dcebfa0" providerId="ADAL" clId="{E00338D5-945B-4050-8A37-E402DA9F02F6}" dt="2022-10-25T01:30:31.170" v="1456" actId="1035"/>
          <ac:spMkLst>
            <pc:docMk/>
            <pc:sldMk cId="1742574321" sldId="279"/>
            <ac:spMk id="3" creationId="{A5E41825-84BE-8B91-F057-012984889D52}"/>
          </ac:spMkLst>
        </pc:spChg>
        <pc:spChg chg="mod">
          <ac:chgData name="Valentina Perdomo" userId="cb8f4f57-c65d-4128-86bc-56770dcebfa0" providerId="ADAL" clId="{E00338D5-945B-4050-8A37-E402DA9F02F6}" dt="2022-10-25T01:08:12.707" v="1378" actId="120"/>
          <ac:spMkLst>
            <pc:docMk/>
            <pc:sldMk cId="1742574321" sldId="279"/>
            <ac:spMk id="4" creationId="{625B1903-D9FE-A747-2198-8257A6952E76}"/>
          </ac:spMkLst>
        </pc:spChg>
      </pc:sldChg>
      <pc:sldChg chg="addSp delSp modSp mod">
        <pc:chgData name="Valentina Perdomo" userId="cb8f4f57-c65d-4128-86bc-56770dcebfa0" providerId="ADAL" clId="{E00338D5-945B-4050-8A37-E402DA9F02F6}" dt="2022-10-25T01:31:07.274" v="1466" actId="1076"/>
        <pc:sldMkLst>
          <pc:docMk/>
          <pc:sldMk cId="3637807489" sldId="280"/>
        </pc:sldMkLst>
        <pc:spChg chg="add del mod">
          <ac:chgData name="Valentina Perdomo" userId="cb8f4f57-c65d-4128-86bc-56770dcebfa0" providerId="ADAL" clId="{E00338D5-945B-4050-8A37-E402DA9F02F6}" dt="2022-10-25T01:30:58.698" v="1464" actId="478"/>
          <ac:spMkLst>
            <pc:docMk/>
            <pc:sldMk cId="3637807489" sldId="280"/>
            <ac:spMk id="5" creationId="{02EF126F-FAD8-DA27-DF2A-0136C8624BE2}"/>
          </ac:spMkLst>
        </pc:spChg>
        <pc:spChg chg="mod">
          <ac:chgData name="Valentina Perdomo" userId="cb8f4f57-c65d-4128-86bc-56770dcebfa0" providerId="ADAL" clId="{E00338D5-945B-4050-8A37-E402DA9F02F6}" dt="2022-10-25T01:30:47.288" v="1460" actId="1076"/>
          <ac:spMkLst>
            <pc:docMk/>
            <pc:sldMk cId="3637807489" sldId="280"/>
            <ac:spMk id="8" creationId="{52C3CB6C-59B9-44FD-276E-62EAE5288029}"/>
          </ac:spMkLst>
        </pc:spChg>
        <pc:spChg chg="del mod">
          <ac:chgData name="Valentina Perdomo" userId="cb8f4f57-c65d-4128-86bc-56770dcebfa0" providerId="ADAL" clId="{E00338D5-945B-4050-8A37-E402DA9F02F6}" dt="2022-10-25T01:30:50.725" v="1461" actId="478"/>
          <ac:spMkLst>
            <pc:docMk/>
            <pc:sldMk cId="3637807489" sldId="280"/>
            <ac:spMk id="9" creationId="{6ED9F555-8B20-F3DD-D418-1AB3B080F5AB}"/>
          </ac:spMkLst>
        </pc:spChg>
        <pc:spChg chg="add mod">
          <ac:chgData name="Valentina Perdomo" userId="cb8f4f57-c65d-4128-86bc-56770dcebfa0" providerId="ADAL" clId="{E00338D5-945B-4050-8A37-E402DA9F02F6}" dt="2022-10-25T01:30:56.269" v="1463" actId="1076"/>
          <ac:spMkLst>
            <pc:docMk/>
            <pc:sldMk cId="3637807489" sldId="280"/>
            <ac:spMk id="10" creationId="{EEB6F6C1-11C9-F093-58FC-53DE21570EC6}"/>
          </ac:spMkLst>
        </pc:spChg>
        <pc:spChg chg="add mod">
          <ac:chgData name="Valentina Perdomo" userId="cb8f4f57-c65d-4128-86bc-56770dcebfa0" providerId="ADAL" clId="{E00338D5-945B-4050-8A37-E402DA9F02F6}" dt="2022-10-25T01:31:07.274" v="1466" actId="1076"/>
          <ac:spMkLst>
            <pc:docMk/>
            <pc:sldMk cId="3637807489" sldId="280"/>
            <ac:spMk id="11" creationId="{2184B74A-82DF-ED41-6C55-2545315DD146}"/>
          </ac:spMkLst>
        </pc:spChg>
        <pc:graphicFrameChg chg="add mod">
          <ac:chgData name="Valentina Perdomo" userId="cb8f4f57-c65d-4128-86bc-56770dcebfa0" providerId="ADAL" clId="{E00338D5-945B-4050-8A37-E402DA9F02F6}" dt="2022-10-25T01:20:15.813" v="1409" actId="403"/>
          <ac:graphicFrameMkLst>
            <pc:docMk/>
            <pc:sldMk cId="3637807489" sldId="280"/>
            <ac:graphicFrameMk id="3" creationId="{CB0BF6D0-3EF2-E999-CE0F-91CF0B72423D}"/>
          </ac:graphicFrameMkLst>
        </pc:graphicFrameChg>
        <pc:graphicFrameChg chg="add mod">
          <ac:chgData name="Valentina Perdomo" userId="cb8f4f57-c65d-4128-86bc-56770dcebfa0" providerId="ADAL" clId="{E00338D5-945B-4050-8A37-E402DA9F02F6}" dt="2022-10-25T01:20:25.217" v="1415" actId="1036"/>
          <ac:graphicFrameMkLst>
            <pc:docMk/>
            <pc:sldMk cId="3637807489" sldId="280"/>
            <ac:graphicFrameMk id="4" creationId="{EEBE8842-277B-28BD-0229-307BEE3A3A00}"/>
          </ac:graphicFrameMkLst>
        </pc:graphicFrameChg>
        <pc:graphicFrameChg chg="mod">
          <ac:chgData name="Valentina Perdomo" userId="cb8f4f57-c65d-4128-86bc-56770dcebfa0" providerId="ADAL" clId="{E00338D5-945B-4050-8A37-E402DA9F02F6}" dt="2022-10-25T01:19:21.412" v="1393" actId="404"/>
          <ac:graphicFrameMkLst>
            <pc:docMk/>
            <pc:sldMk cId="3637807489" sldId="280"/>
            <ac:graphicFrameMk id="6" creationId="{CC480AB4-35D8-BBD8-AFFA-89A4A7C556AB}"/>
          </ac:graphicFrameMkLst>
        </pc:graphicFrameChg>
        <pc:graphicFrameChg chg="del">
          <ac:chgData name="Valentina Perdomo" userId="cb8f4f57-c65d-4128-86bc-56770dcebfa0" providerId="ADAL" clId="{E00338D5-945B-4050-8A37-E402DA9F02F6}" dt="2022-10-25T01:13:13.168" v="1384" actId="478"/>
          <ac:graphicFrameMkLst>
            <pc:docMk/>
            <pc:sldMk cId="3637807489" sldId="280"/>
            <ac:graphicFrameMk id="7" creationId="{41D9D616-A16A-254E-8CBE-B1972D9F3772}"/>
          </ac:graphicFrameMkLst>
        </pc:graphicFrameChg>
      </pc:sldChg>
      <pc:sldChg chg="addSp modSp mod">
        <pc:chgData name="Valentina Perdomo" userId="cb8f4f57-c65d-4128-86bc-56770dcebfa0" providerId="ADAL" clId="{E00338D5-945B-4050-8A37-E402DA9F02F6}" dt="2022-10-25T01:47:15.507" v="1596" actId="1076"/>
        <pc:sldMkLst>
          <pc:docMk/>
          <pc:sldMk cId="129628921" sldId="281"/>
        </pc:sldMkLst>
        <pc:spChg chg="mod">
          <ac:chgData name="Valentina Perdomo" userId="cb8f4f57-c65d-4128-86bc-56770dcebfa0" providerId="ADAL" clId="{E00338D5-945B-4050-8A37-E402DA9F02F6}" dt="2022-10-25T01:47:11.566" v="1594" actId="1076"/>
          <ac:spMkLst>
            <pc:docMk/>
            <pc:sldMk cId="129628921" sldId="281"/>
            <ac:spMk id="5" creationId="{4D83B4BF-70B3-963B-75BF-C86D74B1CFC5}"/>
          </ac:spMkLst>
        </pc:spChg>
        <pc:spChg chg="add mod">
          <ac:chgData name="Valentina Perdomo" userId="cb8f4f57-c65d-4128-86bc-56770dcebfa0" providerId="ADAL" clId="{E00338D5-945B-4050-8A37-E402DA9F02F6}" dt="2022-10-25T01:34:21.278" v="1494" actId="1035"/>
          <ac:spMkLst>
            <pc:docMk/>
            <pc:sldMk cId="129628921" sldId="281"/>
            <ac:spMk id="6" creationId="{8747B9CA-1022-5602-491C-10246C92C082}"/>
          </ac:spMkLst>
        </pc:spChg>
        <pc:spChg chg="add mod">
          <ac:chgData name="Valentina Perdomo" userId="cb8f4f57-c65d-4128-86bc-56770dcebfa0" providerId="ADAL" clId="{E00338D5-945B-4050-8A37-E402DA9F02F6}" dt="2022-10-25T01:34:30.382" v="1499" actId="1038"/>
          <ac:spMkLst>
            <pc:docMk/>
            <pc:sldMk cId="129628921" sldId="281"/>
            <ac:spMk id="7" creationId="{79FE7E16-BB98-B2C1-58BA-8D6AD1A0867F}"/>
          </ac:spMkLst>
        </pc:spChg>
        <pc:spChg chg="add mod">
          <ac:chgData name="Valentina Perdomo" userId="cb8f4f57-c65d-4128-86bc-56770dcebfa0" providerId="ADAL" clId="{E00338D5-945B-4050-8A37-E402DA9F02F6}" dt="2022-10-25T01:47:15.507" v="1596" actId="1076"/>
          <ac:spMkLst>
            <pc:docMk/>
            <pc:sldMk cId="129628921" sldId="281"/>
            <ac:spMk id="8" creationId="{1015E1DE-E03C-0A60-F567-4E45513C9F6B}"/>
          </ac:spMkLst>
        </pc:spChg>
        <pc:graphicFrameChg chg="mod">
          <ac:chgData name="Valentina Perdomo" userId="cb8f4f57-c65d-4128-86bc-56770dcebfa0" providerId="ADAL" clId="{E00338D5-945B-4050-8A37-E402DA9F02F6}" dt="2022-10-25T01:31:44.909" v="1470" actId="115"/>
          <ac:graphicFrameMkLst>
            <pc:docMk/>
            <pc:sldMk cId="129628921" sldId="281"/>
            <ac:graphicFrameMk id="3" creationId="{2C5EFEC2-B495-B87D-1698-DABD8377AB38}"/>
          </ac:graphicFrameMkLst>
        </pc:graphicFrameChg>
        <pc:graphicFrameChg chg="mod">
          <ac:chgData name="Valentina Perdomo" userId="cb8f4f57-c65d-4128-86bc-56770dcebfa0" providerId="ADAL" clId="{E00338D5-945B-4050-8A37-E402DA9F02F6}" dt="2022-10-25T01:32:00.146" v="1472" actId="115"/>
          <ac:graphicFrameMkLst>
            <pc:docMk/>
            <pc:sldMk cId="129628921" sldId="281"/>
            <ac:graphicFrameMk id="4" creationId="{6A59FB7E-3CDB-4371-B47A-C16BD861022E}"/>
          </ac:graphicFrameMkLst>
        </pc:graphicFrameChg>
      </pc:sldChg>
      <pc:sldChg chg="modSp mod">
        <pc:chgData name="Valentina Perdomo" userId="cb8f4f57-c65d-4128-86bc-56770dcebfa0" providerId="ADAL" clId="{E00338D5-945B-4050-8A37-E402DA9F02F6}" dt="2022-10-25T01:46:58.788" v="1591" actId="1076"/>
        <pc:sldMkLst>
          <pc:docMk/>
          <pc:sldMk cId="603234023" sldId="282"/>
        </pc:sldMkLst>
        <pc:spChg chg="mod">
          <ac:chgData name="Valentina Perdomo" userId="cb8f4f57-c65d-4128-86bc-56770dcebfa0" providerId="ADAL" clId="{E00338D5-945B-4050-8A37-E402DA9F02F6}" dt="2022-10-25T01:33:56.662" v="1486" actId="1035"/>
          <ac:spMkLst>
            <pc:docMk/>
            <pc:sldMk cId="603234023" sldId="282"/>
            <ac:spMk id="20" creationId="{A6D581B1-0A8D-757F-76C1-8A8D7A1A0B48}"/>
          </ac:spMkLst>
        </pc:spChg>
        <pc:spChg chg="mod">
          <ac:chgData name="Valentina Perdomo" userId="cb8f4f57-c65d-4128-86bc-56770dcebfa0" providerId="ADAL" clId="{E00338D5-945B-4050-8A37-E402DA9F02F6}" dt="2022-10-25T01:46:49.656" v="1588" actId="1076"/>
          <ac:spMkLst>
            <pc:docMk/>
            <pc:sldMk cId="603234023" sldId="282"/>
            <ac:spMk id="22" creationId="{6A1CEB83-EBBE-0566-F6B3-9EB9F6D24EB6}"/>
          </ac:spMkLst>
        </pc:spChg>
        <pc:spChg chg="mod">
          <ac:chgData name="Valentina Perdomo" userId="cb8f4f57-c65d-4128-86bc-56770dcebfa0" providerId="ADAL" clId="{E00338D5-945B-4050-8A37-E402DA9F02F6}" dt="2022-10-25T01:46:58.788" v="1591" actId="1076"/>
          <ac:spMkLst>
            <pc:docMk/>
            <pc:sldMk cId="603234023" sldId="282"/>
            <ac:spMk id="23" creationId="{6E60EC7A-BEDD-1ADF-AB32-BC120BB2FA99}"/>
          </ac:spMkLst>
        </pc:spChg>
        <pc:graphicFrameChg chg="mod">
          <ac:chgData name="Valentina Perdomo" userId="cb8f4f57-c65d-4128-86bc-56770dcebfa0" providerId="ADAL" clId="{E00338D5-945B-4050-8A37-E402DA9F02F6}" dt="2022-10-25T01:33:50.194" v="1475" actId="404"/>
          <ac:graphicFrameMkLst>
            <pc:docMk/>
            <pc:sldMk cId="603234023" sldId="282"/>
            <ac:graphicFrameMk id="15" creationId="{C906CF36-AFD3-72BD-7E94-DDA52C8293D2}"/>
          </ac:graphicFrameMkLst>
        </pc:graphicFrameChg>
      </pc:sldChg>
      <pc:sldChg chg="addSp delSp modSp mod">
        <pc:chgData name="Valentina Perdomo" userId="cb8f4f57-c65d-4128-86bc-56770dcebfa0" providerId="ADAL" clId="{E00338D5-945B-4050-8A37-E402DA9F02F6}" dt="2022-10-25T01:47:36.440" v="1604" actId="1035"/>
        <pc:sldMkLst>
          <pc:docMk/>
          <pc:sldMk cId="832651398" sldId="283"/>
        </pc:sldMkLst>
        <pc:spChg chg="del">
          <ac:chgData name="Valentina Perdomo" userId="cb8f4f57-c65d-4128-86bc-56770dcebfa0" providerId="ADAL" clId="{E00338D5-945B-4050-8A37-E402DA9F02F6}" dt="2022-10-25T01:47:18.476" v="1597" actId="478"/>
          <ac:spMkLst>
            <pc:docMk/>
            <pc:sldMk cId="832651398" sldId="283"/>
            <ac:spMk id="3" creationId="{6B8E6BB9-E5C4-B86C-04FB-7216B48F9920}"/>
          </ac:spMkLst>
        </pc:spChg>
        <pc:spChg chg="add mod">
          <ac:chgData name="Valentina Perdomo" userId="cb8f4f57-c65d-4128-86bc-56770dcebfa0" providerId="ADAL" clId="{E00338D5-945B-4050-8A37-E402DA9F02F6}" dt="2022-10-25T01:47:31.288" v="1602" actId="1076"/>
          <ac:spMkLst>
            <pc:docMk/>
            <pc:sldMk cId="832651398" sldId="283"/>
            <ac:spMk id="4" creationId="{F7A5F505-CEF4-2DBD-D00C-CCF536147CF6}"/>
          </ac:spMkLst>
        </pc:spChg>
        <pc:spChg chg="mod">
          <ac:chgData name="Valentina Perdomo" userId="cb8f4f57-c65d-4128-86bc-56770dcebfa0" providerId="ADAL" clId="{E00338D5-945B-4050-8A37-E402DA9F02F6}" dt="2022-10-25T01:47:36.440" v="1604" actId="1035"/>
          <ac:spMkLst>
            <pc:docMk/>
            <pc:sldMk cId="832651398" sldId="283"/>
            <ac:spMk id="11" creationId="{296714D8-6733-0002-0174-9B51553FEEEA}"/>
          </ac:spMkLst>
        </pc:spChg>
        <pc:graphicFrameChg chg="mod">
          <ac:chgData name="Valentina Perdomo" userId="cb8f4f57-c65d-4128-86bc-56770dcebfa0" providerId="ADAL" clId="{E00338D5-945B-4050-8A37-E402DA9F02F6}" dt="2022-10-25T01:47:27.553" v="1600" actId="14100"/>
          <ac:graphicFrameMkLst>
            <pc:docMk/>
            <pc:sldMk cId="832651398" sldId="283"/>
            <ac:graphicFrameMk id="5" creationId="{77E66CAE-2C62-4A1C-A54B-D13061008740}"/>
          </ac:graphicFrameMkLst>
        </pc:graphicFrameChg>
      </pc:sldChg>
      <pc:sldChg chg="modSp mod">
        <pc:chgData name="Valentina Perdomo" userId="cb8f4f57-c65d-4128-86bc-56770dcebfa0" providerId="ADAL" clId="{E00338D5-945B-4050-8A37-E402DA9F02F6}" dt="2022-10-25T23:20:33.761" v="1808" actId="1076"/>
        <pc:sldMkLst>
          <pc:docMk/>
          <pc:sldMk cId="1996931911" sldId="285"/>
        </pc:sldMkLst>
        <pc:spChg chg="mod">
          <ac:chgData name="Valentina Perdomo" userId="cb8f4f57-c65d-4128-86bc-56770dcebfa0" providerId="ADAL" clId="{E00338D5-945B-4050-8A37-E402DA9F02F6}" dt="2022-10-25T23:20:33.761" v="1808" actId="1076"/>
          <ac:spMkLst>
            <pc:docMk/>
            <pc:sldMk cId="1996931911" sldId="285"/>
            <ac:spMk id="3" creationId="{69CFF235-621C-05A0-1B90-9183A1A8AA4A}"/>
          </ac:spMkLst>
        </pc:spChg>
      </pc:sldChg>
      <pc:sldChg chg="addSp delSp modSp add mod">
        <pc:chgData name="Valentina Perdomo" userId="cb8f4f57-c65d-4128-86bc-56770dcebfa0" providerId="ADAL" clId="{E00338D5-945B-4050-8A37-E402DA9F02F6}" dt="2022-10-25T01:48:36.296" v="1707" actId="1035"/>
        <pc:sldMkLst>
          <pc:docMk/>
          <pc:sldMk cId="2132928784" sldId="304"/>
        </pc:sldMkLst>
        <pc:spChg chg="del">
          <ac:chgData name="Valentina Perdomo" userId="cb8f4f57-c65d-4128-86bc-56770dcebfa0" providerId="ADAL" clId="{E00338D5-945B-4050-8A37-E402DA9F02F6}" dt="2022-10-24T23:28:40.490" v="71" actId="478"/>
          <ac:spMkLst>
            <pc:docMk/>
            <pc:sldMk cId="2132928784" sldId="304"/>
            <ac:spMk id="2" creationId="{74ED41A7-F81D-49E2-81D9-5EE6653305BB}"/>
          </ac:spMkLst>
        </pc:spChg>
        <pc:spChg chg="del">
          <ac:chgData name="Valentina Perdomo" userId="cb8f4f57-c65d-4128-86bc-56770dcebfa0" providerId="ADAL" clId="{E00338D5-945B-4050-8A37-E402DA9F02F6}" dt="2022-10-24T23:28:40.490" v="71" actId="478"/>
          <ac:spMkLst>
            <pc:docMk/>
            <pc:sldMk cId="2132928784" sldId="304"/>
            <ac:spMk id="3" creationId="{9CC34D68-2776-4BEA-A646-385E0E4B3439}"/>
          </ac:spMkLst>
        </pc:spChg>
        <pc:spChg chg="add del mod">
          <ac:chgData name="Valentina Perdomo" userId="cb8f4f57-c65d-4128-86bc-56770dcebfa0" providerId="ADAL" clId="{E00338D5-945B-4050-8A37-E402DA9F02F6}" dt="2022-10-24T23:29:00.410" v="103" actId="478"/>
          <ac:spMkLst>
            <pc:docMk/>
            <pc:sldMk cId="2132928784" sldId="304"/>
            <ac:spMk id="5" creationId="{414CA952-F738-FFF7-A767-A2646143C0FA}"/>
          </ac:spMkLst>
        </pc:spChg>
        <pc:spChg chg="add mod">
          <ac:chgData name="Valentina Perdomo" userId="cb8f4f57-c65d-4128-86bc-56770dcebfa0" providerId="ADAL" clId="{E00338D5-945B-4050-8A37-E402DA9F02F6}" dt="2022-10-24T23:29:10.036" v="105" actId="207"/>
          <ac:spMkLst>
            <pc:docMk/>
            <pc:sldMk cId="2132928784" sldId="304"/>
            <ac:spMk id="6" creationId="{CBAFC3A9-3316-87CE-34BB-BF203F8B9439}"/>
          </ac:spMkLst>
        </pc:spChg>
        <pc:spChg chg="add mod">
          <ac:chgData name="Valentina Perdomo" userId="cb8f4f57-c65d-4128-86bc-56770dcebfa0" providerId="ADAL" clId="{E00338D5-945B-4050-8A37-E402DA9F02F6}" dt="2022-10-25T01:48:36.296" v="1707" actId="1035"/>
          <ac:spMkLst>
            <pc:docMk/>
            <pc:sldMk cId="2132928784" sldId="304"/>
            <ac:spMk id="7" creationId="{E56DF28B-44BB-09E1-355D-04E07764163D}"/>
          </ac:spMkLst>
        </pc:spChg>
        <pc:spChg chg="add mod">
          <ac:chgData name="Valentina Perdomo" userId="cb8f4f57-c65d-4128-86bc-56770dcebfa0" providerId="ADAL" clId="{E00338D5-945B-4050-8A37-E402DA9F02F6}" dt="2022-10-25T01:48:36.296" v="1707" actId="1035"/>
          <ac:spMkLst>
            <pc:docMk/>
            <pc:sldMk cId="2132928784" sldId="304"/>
            <ac:spMk id="8" creationId="{E7894B79-677C-FDC4-A205-6F0090838A7B}"/>
          </ac:spMkLst>
        </pc:spChg>
        <pc:spChg chg="add mod">
          <ac:chgData name="Valentina Perdomo" userId="cb8f4f57-c65d-4128-86bc-56770dcebfa0" providerId="ADAL" clId="{E00338D5-945B-4050-8A37-E402DA9F02F6}" dt="2022-10-25T01:48:36.296" v="1707" actId="1035"/>
          <ac:spMkLst>
            <pc:docMk/>
            <pc:sldMk cId="2132928784" sldId="304"/>
            <ac:spMk id="9" creationId="{089E21E1-FE97-D4CB-0640-969E23C58250}"/>
          </ac:spMkLst>
        </pc:spChg>
        <pc:spChg chg="add mod">
          <ac:chgData name="Valentina Perdomo" userId="cb8f4f57-c65d-4128-86bc-56770dcebfa0" providerId="ADAL" clId="{E00338D5-945B-4050-8A37-E402DA9F02F6}" dt="2022-10-25T01:48:36.296" v="1707" actId="1035"/>
          <ac:spMkLst>
            <pc:docMk/>
            <pc:sldMk cId="2132928784" sldId="304"/>
            <ac:spMk id="10" creationId="{1DB31BC1-7310-9077-3201-182B57B68320}"/>
          </ac:spMkLst>
        </pc:spChg>
        <pc:spChg chg="add mod">
          <ac:chgData name="Valentina Perdomo" userId="cb8f4f57-c65d-4128-86bc-56770dcebfa0" providerId="ADAL" clId="{E00338D5-945B-4050-8A37-E402DA9F02F6}" dt="2022-10-25T01:48:36.296" v="1707" actId="1035"/>
          <ac:spMkLst>
            <pc:docMk/>
            <pc:sldMk cId="2132928784" sldId="304"/>
            <ac:spMk id="11" creationId="{AE7D608B-81B3-D148-AD63-42EED919463E}"/>
          </ac:spMkLst>
        </pc:spChg>
        <pc:spChg chg="add mod">
          <ac:chgData name="Valentina Perdomo" userId="cb8f4f57-c65d-4128-86bc-56770dcebfa0" providerId="ADAL" clId="{E00338D5-945B-4050-8A37-E402DA9F02F6}" dt="2022-10-25T01:48:36.296" v="1707" actId="1035"/>
          <ac:spMkLst>
            <pc:docMk/>
            <pc:sldMk cId="2132928784" sldId="304"/>
            <ac:spMk id="12" creationId="{4BFE3BAB-7CDC-C5BB-45C1-F8F69B40F41F}"/>
          </ac:spMkLst>
        </pc:spChg>
        <pc:spChg chg="add mod">
          <ac:chgData name="Valentina Perdomo" userId="cb8f4f57-c65d-4128-86bc-56770dcebfa0" providerId="ADAL" clId="{E00338D5-945B-4050-8A37-E402DA9F02F6}" dt="2022-10-25T01:48:36.296" v="1707" actId="1035"/>
          <ac:spMkLst>
            <pc:docMk/>
            <pc:sldMk cId="2132928784" sldId="304"/>
            <ac:spMk id="13" creationId="{B96F8B98-241C-7C6B-254C-A0CF20EFF346}"/>
          </ac:spMkLst>
        </pc:spChg>
        <pc:spChg chg="add mod">
          <ac:chgData name="Valentina Perdomo" userId="cb8f4f57-c65d-4128-86bc-56770dcebfa0" providerId="ADAL" clId="{E00338D5-945B-4050-8A37-E402DA9F02F6}" dt="2022-10-25T01:48:36.296" v="1707" actId="1035"/>
          <ac:spMkLst>
            <pc:docMk/>
            <pc:sldMk cId="2132928784" sldId="304"/>
            <ac:spMk id="14" creationId="{B8B0EA87-6915-95C3-CD11-699BAE3DC2A1}"/>
          </ac:spMkLst>
        </pc:spChg>
        <pc:spChg chg="add mod ord">
          <ac:chgData name="Valentina Perdomo" userId="cb8f4f57-c65d-4128-86bc-56770dcebfa0" providerId="ADAL" clId="{E00338D5-945B-4050-8A37-E402DA9F02F6}" dt="2022-10-25T01:48:36.296" v="1707" actId="1035"/>
          <ac:spMkLst>
            <pc:docMk/>
            <pc:sldMk cId="2132928784" sldId="304"/>
            <ac:spMk id="15" creationId="{4491DFBC-DA9F-4674-F68E-C70E5B1965E7}"/>
          </ac:spMkLst>
        </pc:spChg>
        <pc:spChg chg="add mod ord">
          <ac:chgData name="Valentina Perdomo" userId="cb8f4f57-c65d-4128-86bc-56770dcebfa0" providerId="ADAL" clId="{E00338D5-945B-4050-8A37-E402DA9F02F6}" dt="2022-10-25T01:48:36.296" v="1707" actId="1035"/>
          <ac:spMkLst>
            <pc:docMk/>
            <pc:sldMk cId="2132928784" sldId="304"/>
            <ac:spMk id="16" creationId="{34B86DE0-D002-CB62-AD02-A7C20A18DE8D}"/>
          </ac:spMkLst>
        </pc:spChg>
        <pc:spChg chg="add mod ord">
          <ac:chgData name="Valentina Perdomo" userId="cb8f4f57-c65d-4128-86bc-56770dcebfa0" providerId="ADAL" clId="{E00338D5-945B-4050-8A37-E402DA9F02F6}" dt="2022-10-25T01:48:36.296" v="1707" actId="1035"/>
          <ac:spMkLst>
            <pc:docMk/>
            <pc:sldMk cId="2132928784" sldId="304"/>
            <ac:spMk id="17" creationId="{48C73874-A1A2-6A9B-C9FB-1C3648AC920F}"/>
          </ac:spMkLst>
        </pc:spChg>
        <pc:spChg chg="add mod ord">
          <ac:chgData name="Valentina Perdomo" userId="cb8f4f57-c65d-4128-86bc-56770dcebfa0" providerId="ADAL" clId="{E00338D5-945B-4050-8A37-E402DA9F02F6}" dt="2022-10-25T01:48:36.296" v="1707" actId="1035"/>
          <ac:spMkLst>
            <pc:docMk/>
            <pc:sldMk cId="2132928784" sldId="304"/>
            <ac:spMk id="18" creationId="{A91285CA-F3B3-12C8-1442-6DA4AD24AB64}"/>
          </ac:spMkLst>
        </pc:spChg>
      </pc:sldChg>
      <pc:sldChg chg="addSp modSp add mod">
        <pc:chgData name="Valentina Perdomo" userId="cb8f4f57-c65d-4128-86bc-56770dcebfa0" providerId="ADAL" clId="{E00338D5-945B-4050-8A37-E402DA9F02F6}" dt="2022-10-24T23:45:13.110" v="533" actId="115"/>
        <pc:sldMkLst>
          <pc:docMk/>
          <pc:sldMk cId="12270050" sldId="305"/>
        </pc:sldMkLst>
        <pc:spChg chg="mod">
          <ac:chgData name="Valentina Perdomo" userId="cb8f4f57-c65d-4128-86bc-56770dcebfa0" providerId="ADAL" clId="{E00338D5-945B-4050-8A37-E402DA9F02F6}" dt="2022-10-24T23:38:32.655" v="411" actId="20577"/>
          <ac:spMkLst>
            <pc:docMk/>
            <pc:sldMk cId="12270050" sldId="305"/>
            <ac:spMk id="2" creationId="{00000000-0000-0000-0000-000000000000}"/>
          </ac:spMkLst>
        </pc:spChg>
        <pc:spChg chg="mod">
          <ac:chgData name="Valentina Perdomo" userId="cb8f4f57-c65d-4128-86bc-56770dcebfa0" providerId="ADAL" clId="{E00338D5-945B-4050-8A37-E402DA9F02F6}" dt="2022-10-24T23:45:13.110" v="533" actId="115"/>
          <ac:spMkLst>
            <pc:docMk/>
            <pc:sldMk cId="12270050" sldId="305"/>
            <ac:spMk id="3" creationId="{00000000-0000-0000-0000-000000000000}"/>
          </ac:spMkLst>
        </pc:spChg>
        <pc:spChg chg="add mod">
          <ac:chgData name="Valentina Perdomo" userId="cb8f4f57-c65d-4128-86bc-56770dcebfa0" providerId="ADAL" clId="{E00338D5-945B-4050-8A37-E402DA9F02F6}" dt="2022-10-24T23:45:06.201" v="529" actId="1076"/>
          <ac:spMkLst>
            <pc:docMk/>
            <pc:sldMk cId="12270050" sldId="305"/>
            <ac:spMk id="5" creationId="{4534E97F-4854-21F8-0A79-DD243ABA726B}"/>
          </ac:spMkLst>
        </pc:spChg>
        <pc:graphicFrameChg chg="add mod modGraphic">
          <ac:chgData name="Valentina Perdomo" userId="cb8f4f57-c65d-4128-86bc-56770dcebfa0" providerId="ADAL" clId="{E00338D5-945B-4050-8A37-E402DA9F02F6}" dt="2022-10-24T23:45:00.994" v="528" actId="1035"/>
          <ac:graphicFrameMkLst>
            <pc:docMk/>
            <pc:sldMk cId="12270050" sldId="305"/>
            <ac:graphicFrameMk id="4" creationId="{E6892FE7-DB67-CDB1-F649-5D1CEE09418B}"/>
          </ac:graphicFrameMkLst>
        </pc:graphicFrameChg>
      </pc:sldChg>
      <pc:sldChg chg="addSp delSp modSp add del mod">
        <pc:chgData name="Valentina Perdomo" userId="cb8f4f57-c65d-4128-86bc-56770dcebfa0" providerId="ADAL" clId="{E00338D5-945B-4050-8A37-E402DA9F02F6}" dt="2022-10-25T00:41:40.475" v="1068" actId="2696"/>
        <pc:sldMkLst>
          <pc:docMk/>
          <pc:sldMk cId="2704600803" sldId="306"/>
        </pc:sldMkLst>
        <pc:spChg chg="mod">
          <ac:chgData name="Valentina Perdomo" userId="cb8f4f57-c65d-4128-86bc-56770dcebfa0" providerId="ADAL" clId="{E00338D5-945B-4050-8A37-E402DA9F02F6}" dt="2022-10-25T00:19:51.572" v="591" actId="1076"/>
          <ac:spMkLst>
            <pc:docMk/>
            <pc:sldMk cId="2704600803" sldId="306"/>
            <ac:spMk id="3" creationId="{55A93F94-2ABC-6D52-F0C5-4FDB86475A6A}"/>
          </ac:spMkLst>
        </pc:spChg>
        <pc:spChg chg="mod">
          <ac:chgData name="Valentina Perdomo" userId="cb8f4f57-c65d-4128-86bc-56770dcebfa0" providerId="ADAL" clId="{E00338D5-945B-4050-8A37-E402DA9F02F6}" dt="2022-10-25T00:18:11.713" v="549" actId="1076"/>
          <ac:spMkLst>
            <pc:docMk/>
            <pc:sldMk cId="2704600803" sldId="306"/>
            <ac:spMk id="4" creationId="{0F07BF69-0C1D-CD65-4983-73E8FC6449AA}"/>
          </ac:spMkLst>
        </pc:spChg>
        <pc:graphicFrameChg chg="del">
          <ac:chgData name="Valentina Perdomo" userId="cb8f4f57-c65d-4128-86bc-56770dcebfa0" providerId="ADAL" clId="{E00338D5-945B-4050-8A37-E402DA9F02F6}" dt="2022-10-25T00:17:15.917" v="535" actId="478"/>
          <ac:graphicFrameMkLst>
            <pc:docMk/>
            <pc:sldMk cId="2704600803" sldId="306"/>
            <ac:graphicFrameMk id="5" creationId="{8B4E917C-74AE-F2F9-B7DB-3FFFD38E0807}"/>
          </ac:graphicFrameMkLst>
        </pc:graphicFrameChg>
        <pc:graphicFrameChg chg="add mod">
          <ac:chgData name="Valentina Perdomo" userId="cb8f4f57-c65d-4128-86bc-56770dcebfa0" providerId="ADAL" clId="{E00338D5-945B-4050-8A37-E402DA9F02F6}" dt="2022-10-25T00:21:02.875" v="659" actId="403"/>
          <ac:graphicFrameMkLst>
            <pc:docMk/>
            <pc:sldMk cId="2704600803" sldId="306"/>
            <ac:graphicFrameMk id="6" creationId="{2930F4E2-33D9-3CFD-2041-088A4C940B23}"/>
          </ac:graphicFrameMkLst>
        </pc:graphicFrameChg>
        <pc:picChg chg="add del mod">
          <ac:chgData name="Valentina Perdomo" userId="cb8f4f57-c65d-4128-86bc-56770dcebfa0" providerId="ADAL" clId="{E00338D5-945B-4050-8A37-E402DA9F02F6}" dt="2022-10-25T00:17:58.903" v="548" actId="478"/>
          <ac:picMkLst>
            <pc:docMk/>
            <pc:sldMk cId="2704600803" sldId="306"/>
            <ac:picMk id="7" creationId="{D9FC4D5B-706F-4A20-A90E-5A77E7FEC65C}"/>
          </ac:picMkLst>
        </pc:picChg>
      </pc:sldChg>
      <pc:sldChg chg="modSp add mod">
        <pc:chgData name="Valentina Perdomo" userId="cb8f4f57-c65d-4128-86bc-56770dcebfa0" providerId="ADAL" clId="{E00338D5-945B-4050-8A37-E402DA9F02F6}" dt="2022-10-25T01:29:46.373" v="1440" actId="1076"/>
        <pc:sldMkLst>
          <pc:docMk/>
          <pc:sldMk cId="4122431649" sldId="306"/>
        </pc:sldMkLst>
        <pc:spChg chg="mod">
          <ac:chgData name="Valentina Perdomo" userId="cb8f4f57-c65d-4128-86bc-56770dcebfa0" providerId="ADAL" clId="{E00338D5-945B-4050-8A37-E402DA9F02F6}" dt="2022-10-25T00:49:43.452" v="1256"/>
          <ac:spMkLst>
            <pc:docMk/>
            <pc:sldMk cId="4122431649" sldId="306"/>
            <ac:spMk id="2" creationId="{00000000-0000-0000-0000-000000000000}"/>
          </ac:spMkLst>
        </pc:spChg>
        <pc:spChg chg="mod">
          <ac:chgData name="Valentina Perdomo" userId="cb8f4f57-c65d-4128-86bc-56770dcebfa0" providerId="ADAL" clId="{E00338D5-945B-4050-8A37-E402DA9F02F6}" dt="2022-10-25T01:29:46.373" v="1440" actId="1076"/>
          <ac:spMkLst>
            <pc:docMk/>
            <pc:sldMk cId="4122431649" sldId="306"/>
            <ac:spMk id="4" creationId="{0F07BF69-0C1D-CD65-4983-73E8FC6449AA}"/>
          </ac:spMkLst>
        </pc:spChg>
      </pc:sldChg>
      <pc:sldChg chg="add del">
        <pc:chgData name="Valentina Perdomo" userId="cb8f4f57-c65d-4128-86bc-56770dcebfa0" providerId="ADAL" clId="{E00338D5-945B-4050-8A37-E402DA9F02F6}" dt="2022-10-25T00:24:27.109" v="717" actId="2890"/>
        <pc:sldMkLst>
          <pc:docMk/>
          <pc:sldMk cId="161425227" sldId="307"/>
        </pc:sldMkLst>
      </pc:sldChg>
      <pc:sldChg chg="modSp add mod">
        <pc:chgData name="Valentina Perdomo" userId="cb8f4f57-c65d-4128-86bc-56770dcebfa0" providerId="ADAL" clId="{E00338D5-945B-4050-8A37-E402DA9F02F6}" dt="2022-10-25T01:00:16.067" v="1348" actId="1076"/>
        <pc:sldMkLst>
          <pc:docMk/>
          <pc:sldMk cId="2346404119" sldId="307"/>
        </pc:sldMkLst>
        <pc:spChg chg="mod">
          <ac:chgData name="Valentina Perdomo" userId="cb8f4f57-c65d-4128-86bc-56770dcebfa0" providerId="ADAL" clId="{E00338D5-945B-4050-8A37-E402DA9F02F6}" dt="2022-10-25T00:37:55.840" v="811" actId="20577"/>
          <ac:spMkLst>
            <pc:docMk/>
            <pc:sldMk cId="2346404119" sldId="307"/>
            <ac:spMk id="2" creationId="{00000000-0000-0000-0000-000000000000}"/>
          </ac:spMkLst>
        </pc:spChg>
        <pc:spChg chg="mod">
          <ac:chgData name="Valentina Perdomo" userId="cb8f4f57-c65d-4128-86bc-56770dcebfa0" providerId="ADAL" clId="{E00338D5-945B-4050-8A37-E402DA9F02F6}" dt="2022-10-25T01:00:16.067" v="1348" actId="1076"/>
          <ac:spMkLst>
            <pc:docMk/>
            <pc:sldMk cId="2346404119" sldId="307"/>
            <ac:spMk id="3" creationId="{7637DC47-AC67-E07A-F887-DF497E2F8FC0}"/>
          </ac:spMkLst>
        </pc:spChg>
      </pc:sldChg>
      <pc:sldChg chg="add del">
        <pc:chgData name="Valentina Perdomo" userId="cb8f4f57-c65d-4128-86bc-56770dcebfa0" providerId="ADAL" clId="{E00338D5-945B-4050-8A37-E402DA9F02F6}" dt="2022-10-25T00:56:42.538" v="1321" actId="47"/>
        <pc:sldMkLst>
          <pc:docMk/>
          <pc:sldMk cId="3959935537" sldId="308"/>
        </pc:sldMkLst>
      </pc:sldChg>
      <pc:sldChg chg="addSp delSp modSp add mod">
        <pc:chgData name="Valentina Perdomo" userId="cb8f4f57-c65d-4128-86bc-56770dcebfa0" providerId="ADAL" clId="{E00338D5-945B-4050-8A37-E402DA9F02F6}" dt="2022-10-25T01:29:14.240" v="1434" actId="1035"/>
        <pc:sldMkLst>
          <pc:docMk/>
          <pc:sldMk cId="134783417" sldId="309"/>
        </pc:sldMkLst>
        <pc:spChg chg="add mod">
          <ac:chgData name="Valentina Perdomo" userId="cb8f4f57-c65d-4128-86bc-56770dcebfa0" providerId="ADAL" clId="{E00338D5-945B-4050-8A37-E402DA9F02F6}" dt="2022-10-25T01:09:29.176" v="1382" actId="20577"/>
          <ac:spMkLst>
            <pc:docMk/>
            <pc:sldMk cId="134783417" sldId="309"/>
            <ac:spMk id="5" creationId="{4C4D6EA6-ACD0-0FDC-0C54-D96A92685A24}"/>
          </ac:spMkLst>
        </pc:spChg>
        <pc:spChg chg="del">
          <ac:chgData name="Valentina Perdomo" userId="cb8f4f57-c65d-4128-86bc-56770dcebfa0" providerId="ADAL" clId="{E00338D5-945B-4050-8A37-E402DA9F02F6}" dt="2022-10-25T00:41:30.850" v="1067" actId="478"/>
          <ac:spMkLst>
            <pc:docMk/>
            <pc:sldMk cId="134783417" sldId="309"/>
            <ac:spMk id="7" creationId="{90C59C7E-DD05-8825-C11C-828C910C1F09}"/>
          </ac:spMkLst>
        </pc:spChg>
        <pc:spChg chg="mod">
          <ac:chgData name="Valentina Perdomo" userId="cb8f4f57-c65d-4128-86bc-56770dcebfa0" providerId="ADAL" clId="{E00338D5-945B-4050-8A37-E402DA9F02F6}" dt="2022-10-25T01:29:14.240" v="1434" actId="1035"/>
          <ac:spMkLst>
            <pc:docMk/>
            <pc:sldMk cId="134783417" sldId="309"/>
            <ac:spMk id="8" creationId="{D1EBF2EF-38E8-41BA-36E7-13F130F5F2DF}"/>
          </ac:spMkLst>
        </pc:spChg>
        <pc:graphicFrameChg chg="add mod">
          <ac:chgData name="Valentina Perdomo" userId="cb8f4f57-c65d-4128-86bc-56770dcebfa0" providerId="ADAL" clId="{E00338D5-945B-4050-8A37-E402DA9F02F6}" dt="2022-10-25T00:41:26.319" v="1066" actId="113"/>
          <ac:graphicFrameMkLst>
            <pc:docMk/>
            <pc:sldMk cId="134783417" sldId="309"/>
            <ac:graphicFrameMk id="3" creationId="{39199166-6FD5-42F4-B198-F76830B025C1}"/>
          </ac:graphicFrameMkLst>
        </pc:graphicFrameChg>
        <pc:graphicFrameChg chg="del">
          <ac:chgData name="Valentina Perdomo" userId="cb8f4f57-c65d-4128-86bc-56770dcebfa0" providerId="ADAL" clId="{E00338D5-945B-4050-8A37-E402DA9F02F6}" dt="2022-10-25T00:41:07.148" v="1055" actId="478"/>
          <ac:graphicFrameMkLst>
            <pc:docMk/>
            <pc:sldMk cId="134783417" sldId="309"/>
            <ac:graphicFrameMk id="6" creationId="{EB11F187-DBA7-9171-55E6-B25B28F12130}"/>
          </ac:graphicFrameMkLst>
        </pc:graphicFrameChg>
      </pc:sldChg>
      <pc:sldChg chg="addSp delSp modSp add mod">
        <pc:chgData name="Valentina Perdomo" userId="cb8f4f57-c65d-4128-86bc-56770dcebfa0" providerId="ADAL" clId="{E00338D5-945B-4050-8A37-E402DA9F02F6}" dt="2022-10-25T01:37:06.364" v="1520" actId="404"/>
        <pc:sldMkLst>
          <pc:docMk/>
          <pc:sldMk cId="479766786" sldId="310"/>
        </pc:sldMkLst>
        <pc:spChg chg="add mod">
          <ac:chgData name="Valentina Perdomo" userId="cb8f4f57-c65d-4128-86bc-56770dcebfa0" providerId="ADAL" clId="{E00338D5-945B-4050-8A37-E402DA9F02F6}" dt="2022-10-25T01:36:31.134" v="1511" actId="1076"/>
          <ac:spMkLst>
            <pc:docMk/>
            <pc:sldMk cId="479766786" sldId="310"/>
            <ac:spMk id="3" creationId="{2D6ECB8E-41C4-F157-F6EC-3FA30CD7319E}"/>
          </ac:spMkLst>
        </pc:spChg>
        <pc:spChg chg="del">
          <ac:chgData name="Valentina Perdomo" userId="cb8f4f57-c65d-4128-86bc-56770dcebfa0" providerId="ADAL" clId="{E00338D5-945B-4050-8A37-E402DA9F02F6}" dt="2022-10-25T01:23:11.800" v="1417" actId="478"/>
          <ac:spMkLst>
            <pc:docMk/>
            <pc:sldMk cId="479766786" sldId="310"/>
            <ac:spMk id="8" creationId="{52C3CB6C-59B9-44FD-276E-62EAE5288029}"/>
          </ac:spMkLst>
        </pc:spChg>
        <pc:spChg chg="del mod">
          <ac:chgData name="Valentina Perdomo" userId="cb8f4f57-c65d-4128-86bc-56770dcebfa0" providerId="ADAL" clId="{E00338D5-945B-4050-8A37-E402DA9F02F6}" dt="2022-10-25T01:31:10.467" v="1467" actId="478"/>
          <ac:spMkLst>
            <pc:docMk/>
            <pc:sldMk cId="479766786" sldId="310"/>
            <ac:spMk id="9" creationId="{6ED9F555-8B20-F3DD-D418-1AB3B080F5AB}"/>
          </ac:spMkLst>
        </pc:spChg>
        <pc:spChg chg="add mod">
          <ac:chgData name="Valentina Perdomo" userId="cb8f4f57-c65d-4128-86bc-56770dcebfa0" providerId="ADAL" clId="{E00338D5-945B-4050-8A37-E402DA9F02F6}" dt="2022-10-25T01:36:35.004" v="1513" actId="1076"/>
          <ac:spMkLst>
            <pc:docMk/>
            <pc:sldMk cId="479766786" sldId="310"/>
            <ac:spMk id="11" creationId="{12BE6F73-BED9-CBBF-7C85-1EE0CFED8FD0}"/>
          </ac:spMkLst>
        </pc:spChg>
        <pc:graphicFrameChg chg="del">
          <ac:chgData name="Valentina Perdomo" userId="cb8f4f57-c65d-4128-86bc-56770dcebfa0" providerId="ADAL" clId="{E00338D5-945B-4050-8A37-E402DA9F02F6}" dt="2022-10-25T01:23:06.706" v="1416" actId="478"/>
          <ac:graphicFrameMkLst>
            <pc:docMk/>
            <pc:sldMk cId="479766786" sldId="310"/>
            <ac:graphicFrameMk id="6" creationId="{CC480AB4-35D8-BBD8-AFFA-89A4A7C556AB}"/>
          </ac:graphicFrameMkLst>
        </pc:graphicFrameChg>
        <pc:graphicFrameChg chg="mod">
          <ac:chgData name="Valentina Perdomo" userId="cb8f4f57-c65d-4128-86bc-56770dcebfa0" providerId="ADAL" clId="{E00338D5-945B-4050-8A37-E402DA9F02F6}" dt="2022-10-25T01:37:06.364" v="1520" actId="404"/>
          <ac:graphicFrameMkLst>
            <pc:docMk/>
            <pc:sldMk cId="479766786" sldId="310"/>
            <ac:graphicFrameMk id="7" creationId="{41D9D616-A16A-254E-8CBE-B1972D9F3772}"/>
          </ac:graphicFrameMkLst>
        </pc:graphicFrameChg>
        <pc:graphicFrameChg chg="add mod">
          <ac:chgData name="Valentina Perdomo" userId="cb8f4f57-c65d-4128-86bc-56770dcebfa0" providerId="ADAL" clId="{E00338D5-945B-4050-8A37-E402DA9F02F6}" dt="2022-10-25T01:36:48.806" v="1519" actId="207"/>
          <ac:graphicFrameMkLst>
            <pc:docMk/>
            <pc:sldMk cId="479766786" sldId="310"/>
            <ac:graphicFrameMk id="10" creationId="{27152544-247E-2B00-5AE6-8036F8788238}"/>
          </ac:graphicFrameMkLst>
        </pc:graphicFrameChg>
        <pc:picChg chg="add del">
          <ac:chgData name="Valentina Perdomo" userId="cb8f4f57-c65d-4128-86bc-56770dcebfa0" providerId="ADAL" clId="{E00338D5-945B-4050-8A37-E402DA9F02F6}" dt="2022-10-25T01:35:55.567" v="1503" actId="478"/>
          <ac:picMkLst>
            <pc:docMk/>
            <pc:sldMk cId="479766786" sldId="310"/>
            <ac:picMk id="5" creationId="{803964DB-810F-9801-54CE-B555F7DBDEA5}"/>
          </ac:picMkLst>
        </pc:picChg>
      </pc:sldChg>
      <pc:sldChg chg="addSp delSp modSp add mod">
        <pc:chgData name="Valentina Perdomo" userId="cb8f4f57-c65d-4128-86bc-56770dcebfa0" providerId="ADAL" clId="{E00338D5-945B-4050-8A37-E402DA9F02F6}" dt="2022-10-25T01:46:40.188" v="1585" actId="1076"/>
        <pc:sldMkLst>
          <pc:docMk/>
          <pc:sldMk cId="2778182250" sldId="311"/>
        </pc:sldMkLst>
        <pc:spChg chg="mod">
          <ac:chgData name="Valentina Perdomo" userId="cb8f4f57-c65d-4128-86bc-56770dcebfa0" providerId="ADAL" clId="{E00338D5-945B-4050-8A37-E402DA9F02F6}" dt="2022-10-25T01:46:36.078" v="1583" actId="1076"/>
          <ac:spMkLst>
            <pc:docMk/>
            <pc:sldMk cId="2778182250" sldId="311"/>
            <ac:spMk id="5" creationId="{4D83B4BF-70B3-963B-75BF-C86D74B1CFC5}"/>
          </ac:spMkLst>
        </pc:spChg>
        <pc:spChg chg="mod">
          <ac:chgData name="Valentina Perdomo" userId="cb8f4f57-c65d-4128-86bc-56770dcebfa0" providerId="ADAL" clId="{E00338D5-945B-4050-8A37-E402DA9F02F6}" dt="2022-10-25T01:44:30.808" v="1554" actId="14100"/>
          <ac:spMkLst>
            <pc:docMk/>
            <pc:sldMk cId="2778182250" sldId="311"/>
            <ac:spMk id="6" creationId="{8747B9CA-1022-5602-491C-10246C92C082}"/>
          </ac:spMkLst>
        </pc:spChg>
        <pc:spChg chg="del">
          <ac:chgData name="Valentina Perdomo" userId="cb8f4f57-c65d-4128-86bc-56770dcebfa0" providerId="ADAL" clId="{E00338D5-945B-4050-8A37-E402DA9F02F6}" dt="2022-10-25T01:44:35.370" v="1556" actId="478"/>
          <ac:spMkLst>
            <pc:docMk/>
            <pc:sldMk cId="2778182250" sldId="311"/>
            <ac:spMk id="7" creationId="{79FE7E16-BB98-B2C1-58BA-8D6AD1A0867F}"/>
          </ac:spMkLst>
        </pc:spChg>
        <pc:spChg chg="add mod">
          <ac:chgData name="Valentina Perdomo" userId="cb8f4f57-c65d-4128-86bc-56770dcebfa0" providerId="ADAL" clId="{E00338D5-945B-4050-8A37-E402DA9F02F6}" dt="2022-10-25T01:45:37.129" v="1572" actId="1076"/>
          <ac:spMkLst>
            <pc:docMk/>
            <pc:sldMk cId="2778182250" sldId="311"/>
            <ac:spMk id="11" creationId="{B533B60B-A3C9-C5B1-9FC8-AAF64A1D9149}"/>
          </ac:spMkLst>
        </pc:spChg>
        <pc:spChg chg="add mod">
          <ac:chgData name="Valentina Perdomo" userId="cb8f4f57-c65d-4128-86bc-56770dcebfa0" providerId="ADAL" clId="{E00338D5-945B-4050-8A37-E402DA9F02F6}" dt="2022-10-25T01:46:40.188" v="1585" actId="1076"/>
          <ac:spMkLst>
            <pc:docMk/>
            <pc:sldMk cId="2778182250" sldId="311"/>
            <ac:spMk id="12" creationId="{56561A19-FB6C-0C63-8652-37584388DC27}"/>
          </ac:spMkLst>
        </pc:spChg>
        <pc:graphicFrameChg chg="del">
          <ac:chgData name="Valentina Perdomo" userId="cb8f4f57-c65d-4128-86bc-56770dcebfa0" providerId="ADAL" clId="{E00338D5-945B-4050-8A37-E402DA9F02F6}" dt="2022-10-25T01:41:40.779" v="1523" actId="478"/>
          <ac:graphicFrameMkLst>
            <pc:docMk/>
            <pc:sldMk cId="2778182250" sldId="311"/>
            <ac:graphicFrameMk id="3" creationId="{2C5EFEC2-B495-B87D-1698-DABD8377AB38}"/>
          </ac:graphicFrameMkLst>
        </pc:graphicFrameChg>
        <pc:graphicFrameChg chg="del">
          <ac:chgData name="Valentina Perdomo" userId="cb8f4f57-c65d-4128-86bc-56770dcebfa0" providerId="ADAL" clId="{E00338D5-945B-4050-8A37-E402DA9F02F6}" dt="2022-10-25T01:44:33.245" v="1555" actId="478"/>
          <ac:graphicFrameMkLst>
            <pc:docMk/>
            <pc:sldMk cId="2778182250" sldId="311"/>
            <ac:graphicFrameMk id="4" creationId="{6A59FB7E-3CDB-4371-B47A-C16BD861022E}"/>
          </ac:graphicFrameMkLst>
        </pc:graphicFrameChg>
        <pc:graphicFrameChg chg="add del mod ord">
          <ac:chgData name="Valentina Perdomo" userId="cb8f4f57-c65d-4128-86bc-56770dcebfa0" providerId="ADAL" clId="{E00338D5-945B-4050-8A37-E402DA9F02F6}" dt="2022-10-25T01:43:15.006" v="1535" actId="478"/>
          <ac:graphicFrameMkLst>
            <pc:docMk/>
            <pc:sldMk cId="2778182250" sldId="311"/>
            <ac:graphicFrameMk id="8" creationId="{8FB458DC-9773-DFF0-8E4E-15C6D948CFDE}"/>
          </ac:graphicFrameMkLst>
        </pc:graphicFrameChg>
        <pc:graphicFrameChg chg="add mod ord">
          <ac:chgData name="Valentina Perdomo" userId="cb8f4f57-c65d-4128-86bc-56770dcebfa0" providerId="ADAL" clId="{E00338D5-945B-4050-8A37-E402DA9F02F6}" dt="2022-10-25T01:45:58.616" v="1574"/>
          <ac:graphicFrameMkLst>
            <pc:docMk/>
            <pc:sldMk cId="2778182250" sldId="311"/>
            <ac:graphicFrameMk id="9" creationId="{DB989804-18CD-437F-8126-117135C29466}"/>
          </ac:graphicFrameMkLst>
        </pc:graphicFrameChg>
        <pc:graphicFrameChg chg="add mod">
          <ac:chgData name="Valentina Perdomo" userId="cb8f4f57-c65d-4128-86bc-56770dcebfa0" providerId="ADAL" clId="{E00338D5-945B-4050-8A37-E402DA9F02F6}" dt="2022-10-25T01:46:27.466" v="1580"/>
          <ac:graphicFrameMkLst>
            <pc:docMk/>
            <pc:sldMk cId="2778182250" sldId="311"/>
            <ac:graphicFrameMk id="10" creationId="{E3D69748-042C-4067-A99E-3999B14CCAFE}"/>
          </ac:graphicFrameMkLst>
        </pc:graphicFrameChg>
      </pc:sldChg>
      <pc:sldChg chg="modSp add mod">
        <pc:chgData name="Valentina Perdomo" userId="cb8f4f57-c65d-4128-86bc-56770dcebfa0" providerId="ADAL" clId="{E00338D5-945B-4050-8A37-E402DA9F02F6}" dt="2022-10-25T23:24:12.189" v="1921" actId="20577"/>
        <pc:sldMkLst>
          <pc:docMk/>
          <pc:sldMk cId="1278483093" sldId="312"/>
        </pc:sldMkLst>
        <pc:spChg chg="mod">
          <ac:chgData name="Valentina Perdomo" userId="cb8f4f57-c65d-4128-86bc-56770dcebfa0" providerId="ADAL" clId="{E00338D5-945B-4050-8A37-E402DA9F02F6}" dt="2022-10-25T23:24:12.189" v="1921" actId="20577"/>
          <ac:spMkLst>
            <pc:docMk/>
            <pc:sldMk cId="1278483093" sldId="312"/>
            <ac:spMk id="3" creationId="{69CFF235-621C-05A0-1B90-9183A1A8AA4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PVPB0\Documents\TESIS\Gr&#225;fica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VPB0\Documents\TESIS\Sondeo%20virtual\Sondeo%20de%20movilidad%20cotidiana%20con%20perspectiva%20de%20g&#233;nero%20en%20Bogot&#225;%20(Respuesta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VPB0\Documents\TESIS\Sondeo%20virtual\Sondeo%20de%20movilidad%20cotidiana%20con%20perspectiva%20de%20g&#233;nero%20en%20Bogot&#225;%20(Respuesta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VPB0\Documents\TESIS\Sondeo%20virtual\Sondeo%20de%20movilidad%20cotidiana%20con%20perspectiva%20de%20g&#233;nero%20en%20Bogot&#225;%20(Respuesta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VPB0\Documents\TESIS\Sondeo%20virtual\Sondeo%20de%20movilidad%20cotidiana%20con%20perspectiva%20de%20g&#233;nero%20en%20Bogot&#225;%20(Respuesta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VPB0\Documents\TESIS\Sondeo%20virtual\Sondeo%20de%20movilidad%20cotidiana%20con%20perspectiva%20de%20g&#233;nero%20en%20Bogot&#225;%20(Respuesta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VPB0\Documents\TESIS\Sondeo%20virtual\Sondeo%20de%20movilidad%20cotidiana%20con%20perspectiva%20de%20g&#233;nero%20en%20Bogot&#225;%20(Respuesta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VPB0\Documents\TESIS\Modelo\RESULTAD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VPB0\Documents\TESIS\Modelo\RESULTAD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VPB0\Documents\TESIS\Sondeo%20virtual\Sondeo%20de%20movilidad%20cotidiana%20con%20perspectiva%20de%20g&#233;nero%20en%20Bogot&#225;%20(Respuest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VPB0\Documents\TESIS\Sondeo%20virtual\Sondeo%20de%20movilidad%20cotidiana%20con%20perspectiva%20de%20g&#233;nero%20en%20Bogot&#225;%20(Respuest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VPB0\Documents\TESIS\Sondeo%20virtual\Sondeo%20de%20movilidad%20cotidiana%20con%20perspectiva%20de%20g&#233;nero%20en%20Bogot&#225;%20(Respuest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VPB0\Documents\TESIS\Sondeo%20virtual\Sondeo%20de%20movilidad%20cotidiana%20con%20perspectiva%20de%20g&#233;nero%20en%20Bogot&#225;%20(Respuesta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VPB0\Documents\TESIS\Sondeo%20virtual\Sondeo%20de%20movilidad%20cotidiana%20con%20perspectiva%20de%20g&#233;nero%20en%20Bogot&#225;%20(Respuest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VPB0\Documents\TESIS\Sondeo%20virtual\Sondeo%20de%20movilidad%20cotidiana%20con%20perspectiva%20de%20g&#233;nero%20en%20Bogot&#225;%20(Respuest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CO" sz="1400" b="1"/>
              <a:t>Distribución modal de viajes en Bogotá</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S"/>
        </a:p>
      </c:txPr>
    </c:title>
    <c:autoTitleDeleted val="0"/>
    <c:plotArea>
      <c:layout/>
      <c:doughnutChart>
        <c:varyColors val="1"/>
        <c:ser>
          <c:idx val="0"/>
          <c:order val="0"/>
          <c:spPr>
            <a:ln>
              <a:noFill/>
            </a:ln>
          </c:spPr>
          <c:dPt>
            <c:idx val="0"/>
            <c:bubble3D val="0"/>
            <c:spPr>
              <a:solidFill>
                <a:srgbClr val="FA6900"/>
              </a:solidFill>
              <a:ln w="19050">
                <a:noFill/>
              </a:ln>
              <a:effectLst/>
            </c:spPr>
            <c:extLst>
              <c:ext xmlns:c16="http://schemas.microsoft.com/office/drawing/2014/chart" uri="{C3380CC4-5D6E-409C-BE32-E72D297353CC}">
                <c16:uniqueId val="{00000001-DD3A-4F93-BFED-B2C09528838B}"/>
              </c:ext>
            </c:extLst>
          </c:dPt>
          <c:dPt>
            <c:idx val="1"/>
            <c:bubble3D val="0"/>
            <c:spPr>
              <a:solidFill>
                <a:srgbClr val="69D2E7"/>
              </a:solidFill>
              <a:ln w="19050">
                <a:noFill/>
              </a:ln>
              <a:effectLst/>
            </c:spPr>
            <c:extLst>
              <c:ext xmlns:c16="http://schemas.microsoft.com/office/drawing/2014/chart" uri="{C3380CC4-5D6E-409C-BE32-E72D297353CC}">
                <c16:uniqueId val="{00000003-DD3A-4F93-BFED-B2C09528838B}"/>
              </c:ext>
            </c:extLst>
          </c:dPt>
          <c:dPt>
            <c:idx val="2"/>
            <c:bubble3D val="0"/>
            <c:spPr>
              <a:solidFill>
                <a:srgbClr val="FFC000"/>
              </a:solidFill>
              <a:ln w="19050">
                <a:noFill/>
              </a:ln>
              <a:effectLst/>
            </c:spPr>
            <c:extLst>
              <c:ext xmlns:c16="http://schemas.microsoft.com/office/drawing/2014/chart" uri="{C3380CC4-5D6E-409C-BE32-E72D297353CC}">
                <c16:uniqueId val="{00000005-DD3A-4F93-BFED-B2C09528838B}"/>
              </c:ext>
            </c:extLst>
          </c:dPt>
          <c:dPt>
            <c:idx val="3"/>
            <c:bubble3D val="0"/>
            <c:spPr>
              <a:solidFill>
                <a:srgbClr val="E0E4CC"/>
              </a:solidFill>
              <a:ln w="19050">
                <a:noFill/>
              </a:ln>
              <a:effectLst/>
            </c:spPr>
            <c:extLst>
              <c:ext xmlns:c16="http://schemas.microsoft.com/office/drawing/2014/chart" uri="{C3380CC4-5D6E-409C-BE32-E72D297353CC}">
                <c16:uniqueId val="{00000007-DD3A-4F93-BFED-B2C09528838B}"/>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Hoja1!$L$34:$L$37</c:f>
              <c:strCache>
                <c:ptCount val="4"/>
                <c:pt idx="0">
                  <c:v>Transporte no motorizado</c:v>
                </c:pt>
                <c:pt idx="1">
                  <c:v>Transporte Público</c:v>
                </c:pt>
                <c:pt idx="2">
                  <c:v>Transnporte privado</c:v>
                </c:pt>
                <c:pt idx="3">
                  <c:v>Otro</c:v>
                </c:pt>
              </c:strCache>
            </c:strRef>
          </c:cat>
          <c:val>
            <c:numRef>
              <c:f>Hoja1!$N$34:$N$37</c:f>
              <c:numCache>
                <c:formatCode>0%</c:formatCode>
                <c:ptCount val="4"/>
                <c:pt idx="0">
                  <c:v>0.42799999999999999</c:v>
                </c:pt>
                <c:pt idx="1">
                  <c:v>0.33</c:v>
                </c:pt>
                <c:pt idx="2">
                  <c:v>0.16900000000000001</c:v>
                </c:pt>
                <c:pt idx="3">
                  <c:v>7.2999999999999995E-2</c:v>
                </c:pt>
              </c:numCache>
            </c:numRef>
          </c:val>
          <c:extLst>
            <c:ext xmlns:c16="http://schemas.microsoft.com/office/drawing/2014/chart" uri="{C3380CC4-5D6E-409C-BE32-E72D297353CC}">
              <c16:uniqueId val="{00000008-DD3A-4F93-BFED-B2C09528838B}"/>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62590195688745442"/>
          <c:y val="0.28808330218951761"/>
          <c:w val="0.29674440010067232"/>
          <c:h val="0.550304548884959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sz="1200">
          <a:solidFill>
            <a:schemeClr val="tx1"/>
          </a:solidFill>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s-CO" b="1" dirty="0"/>
              <a:t>Razones por las que utiliza el </a:t>
            </a:r>
            <a:r>
              <a:rPr lang="es-CO" b="1" u="sng" dirty="0"/>
              <a:t>transporte público como principal modo de transporte</a:t>
            </a:r>
            <a:r>
              <a:rPr lang="es-CO" b="1" u="none" dirty="0"/>
              <a:t> </a:t>
            </a:r>
            <a:r>
              <a:rPr lang="es-CO" b="1" dirty="0"/>
              <a:t>(hombres)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s-ES"/>
        </a:p>
      </c:txPr>
    </c:title>
    <c:autoTitleDeleted val="0"/>
    <c:plotArea>
      <c:layout/>
      <c:barChart>
        <c:barDir val="bar"/>
        <c:grouping val="percentStacked"/>
        <c:varyColors val="0"/>
        <c:ser>
          <c:idx val="0"/>
          <c:order val="0"/>
          <c:tx>
            <c:strRef>
              <c:f>Gráficas!$CI$10</c:f>
              <c:strCache>
                <c:ptCount val="1"/>
                <c:pt idx="0">
                  <c:v>Muy en desacuerdo</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Gráficas!$CV$2:$DD$2</c:f>
              <c:strCache>
                <c:ptCount val="9"/>
                <c:pt idx="0">
                  <c:v>Es cómodo</c:v>
                </c:pt>
                <c:pt idx="1">
                  <c:v>Es barato</c:v>
                </c:pt>
                <c:pt idx="2">
                  <c:v>Por calidad de vida</c:v>
                </c:pt>
                <c:pt idx="3">
                  <c:v>Es amigable con el medio ambiente</c:v>
                </c:pt>
                <c:pt idx="4">
                  <c:v>Me siento segura/o</c:v>
                </c:pt>
                <c:pt idx="5">
                  <c:v>Me siento con confianza</c:v>
                </c:pt>
                <c:pt idx="6">
                  <c:v>Es rápido</c:v>
                </c:pt>
                <c:pt idx="7">
                  <c:v>Es versátil y se acomoda a mis necesidades de movilidad</c:v>
                </c:pt>
                <c:pt idx="8">
                  <c:v>No tengo más opciones</c:v>
                </c:pt>
              </c:strCache>
            </c:strRef>
          </c:cat>
          <c:val>
            <c:numRef>
              <c:f>Gráficas!$CV$10:$DD$10</c:f>
              <c:numCache>
                <c:formatCode>0%</c:formatCode>
                <c:ptCount val="9"/>
                <c:pt idx="0">
                  <c:v>0.19148936170212766</c:v>
                </c:pt>
                <c:pt idx="1">
                  <c:v>0.20212765957446807</c:v>
                </c:pt>
                <c:pt idx="2">
                  <c:v>0.1702127659574468</c:v>
                </c:pt>
                <c:pt idx="3">
                  <c:v>0.18085106382978725</c:v>
                </c:pt>
                <c:pt idx="4">
                  <c:v>0.37234042553191488</c:v>
                </c:pt>
                <c:pt idx="5">
                  <c:v>0.28723404255319152</c:v>
                </c:pt>
                <c:pt idx="6">
                  <c:v>0.13829787234042554</c:v>
                </c:pt>
                <c:pt idx="7">
                  <c:v>0.13829787234042554</c:v>
                </c:pt>
                <c:pt idx="8">
                  <c:v>0.11702127659574468</c:v>
                </c:pt>
              </c:numCache>
            </c:numRef>
          </c:val>
          <c:extLst>
            <c:ext xmlns:c16="http://schemas.microsoft.com/office/drawing/2014/chart" uri="{C3380CC4-5D6E-409C-BE32-E72D297353CC}">
              <c16:uniqueId val="{00000000-A825-4434-81CE-91CF5F514AEC}"/>
            </c:ext>
          </c:extLst>
        </c:ser>
        <c:ser>
          <c:idx val="1"/>
          <c:order val="1"/>
          <c:tx>
            <c:strRef>
              <c:f>Gráficas!$CI$11</c:f>
              <c:strCache>
                <c:ptCount val="1"/>
                <c:pt idx="0">
                  <c:v>En desacuerdo</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Gráficas!$CV$2:$DD$2</c:f>
              <c:strCache>
                <c:ptCount val="9"/>
                <c:pt idx="0">
                  <c:v>Es cómodo</c:v>
                </c:pt>
                <c:pt idx="1">
                  <c:v>Es barato</c:v>
                </c:pt>
                <c:pt idx="2">
                  <c:v>Por calidad de vida</c:v>
                </c:pt>
                <c:pt idx="3">
                  <c:v>Es amigable con el medio ambiente</c:v>
                </c:pt>
                <c:pt idx="4">
                  <c:v>Me siento segura/o</c:v>
                </c:pt>
                <c:pt idx="5">
                  <c:v>Me siento con confianza</c:v>
                </c:pt>
                <c:pt idx="6">
                  <c:v>Es rápido</c:v>
                </c:pt>
                <c:pt idx="7">
                  <c:v>Es versátil y se acomoda a mis necesidades de movilidad</c:v>
                </c:pt>
                <c:pt idx="8">
                  <c:v>No tengo más opciones</c:v>
                </c:pt>
              </c:strCache>
            </c:strRef>
          </c:cat>
          <c:val>
            <c:numRef>
              <c:f>Gráficas!$CV$11:$DD$11</c:f>
              <c:numCache>
                <c:formatCode>0%</c:formatCode>
                <c:ptCount val="9"/>
                <c:pt idx="0">
                  <c:v>0.2978723404255319</c:v>
                </c:pt>
                <c:pt idx="1">
                  <c:v>0.25531914893617019</c:v>
                </c:pt>
                <c:pt idx="2">
                  <c:v>0.32978723404255317</c:v>
                </c:pt>
                <c:pt idx="3">
                  <c:v>0.39361702127659576</c:v>
                </c:pt>
                <c:pt idx="4">
                  <c:v>0.30851063829787234</c:v>
                </c:pt>
                <c:pt idx="5">
                  <c:v>0.38297872340425532</c:v>
                </c:pt>
                <c:pt idx="6">
                  <c:v>7.4468085106382975E-2</c:v>
                </c:pt>
                <c:pt idx="7">
                  <c:v>0.1276595744680851</c:v>
                </c:pt>
                <c:pt idx="8">
                  <c:v>0.15957446808510639</c:v>
                </c:pt>
              </c:numCache>
            </c:numRef>
          </c:val>
          <c:extLst>
            <c:ext xmlns:c16="http://schemas.microsoft.com/office/drawing/2014/chart" uri="{C3380CC4-5D6E-409C-BE32-E72D297353CC}">
              <c16:uniqueId val="{00000001-A825-4434-81CE-91CF5F514AEC}"/>
            </c:ext>
          </c:extLst>
        </c:ser>
        <c:ser>
          <c:idx val="2"/>
          <c:order val="2"/>
          <c:tx>
            <c:strRef>
              <c:f>Gráficas!$CI$12</c:f>
              <c:strCache>
                <c:ptCount val="1"/>
                <c:pt idx="0">
                  <c:v>Neutral</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Gráficas!$CV$2:$DD$2</c:f>
              <c:strCache>
                <c:ptCount val="9"/>
                <c:pt idx="0">
                  <c:v>Es cómodo</c:v>
                </c:pt>
                <c:pt idx="1">
                  <c:v>Es barato</c:v>
                </c:pt>
                <c:pt idx="2">
                  <c:v>Por calidad de vida</c:v>
                </c:pt>
                <c:pt idx="3">
                  <c:v>Es amigable con el medio ambiente</c:v>
                </c:pt>
                <c:pt idx="4">
                  <c:v>Me siento segura/o</c:v>
                </c:pt>
                <c:pt idx="5">
                  <c:v>Me siento con confianza</c:v>
                </c:pt>
                <c:pt idx="6">
                  <c:v>Es rápido</c:v>
                </c:pt>
                <c:pt idx="7">
                  <c:v>Es versátil y se acomoda a mis necesidades de movilidad</c:v>
                </c:pt>
                <c:pt idx="8">
                  <c:v>No tengo más opciones</c:v>
                </c:pt>
              </c:strCache>
            </c:strRef>
          </c:cat>
          <c:val>
            <c:numRef>
              <c:f>Gráficas!$CV$12:$DD$12</c:f>
              <c:numCache>
                <c:formatCode>0%</c:formatCode>
                <c:ptCount val="9"/>
                <c:pt idx="0">
                  <c:v>0.42553191489361702</c:v>
                </c:pt>
                <c:pt idx="1">
                  <c:v>0.26595744680851063</c:v>
                </c:pt>
                <c:pt idx="2">
                  <c:v>0.43617021276595747</c:v>
                </c:pt>
                <c:pt idx="3">
                  <c:v>0.26595744680851063</c:v>
                </c:pt>
                <c:pt idx="4">
                  <c:v>0.2978723404255319</c:v>
                </c:pt>
                <c:pt idx="5">
                  <c:v>0.28723404255319152</c:v>
                </c:pt>
                <c:pt idx="6">
                  <c:v>0.39361702127659576</c:v>
                </c:pt>
                <c:pt idx="7">
                  <c:v>0.32978723404255317</c:v>
                </c:pt>
                <c:pt idx="8">
                  <c:v>0.31914893617021278</c:v>
                </c:pt>
              </c:numCache>
            </c:numRef>
          </c:val>
          <c:extLst>
            <c:ext xmlns:c16="http://schemas.microsoft.com/office/drawing/2014/chart" uri="{C3380CC4-5D6E-409C-BE32-E72D297353CC}">
              <c16:uniqueId val="{00000002-A825-4434-81CE-91CF5F514AEC}"/>
            </c:ext>
          </c:extLst>
        </c:ser>
        <c:ser>
          <c:idx val="3"/>
          <c:order val="3"/>
          <c:tx>
            <c:strRef>
              <c:f>Gráficas!$CI$13</c:f>
              <c:strCache>
                <c:ptCount val="1"/>
                <c:pt idx="0">
                  <c:v>De acuerdo</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Gráficas!$CV$2:$DD$2</c:f>
              <c:strCache>
                <c:ptCount val="9"/>
                <c:pt idx="0">
                  <c:v>Es cómodo</c:v>
                </c:pt>
                <c:pt idx="1">
                  <c:v>Es barato</c:v>
                </c:pt>
                <c:pt idx="2">
                  <c:v>Por calidad de vida</c:v>
                </c:pt>
                <c:pt idx="3">
                  <c:v>Es amigable con el medio ambiente</c:v>
                </c:pt>
                <c:pt idx="4">
                  <c:v>Me siento segura/o</c:v>
                </c:pt>
                <c:pt idx="5">
                  <c:v>Me siento con confianza</c:v>
                </c:pt>
                <c:pt idx="6">
                  <c:v>Es rápido</c:v>
                </c:pt>
                <c:pt idx="7">
                  <c:v>Es versátil y se acomoda a mis necesidades de movilidad</c:v>
                </c:pt>
                <c:pt idx="8">
                  <c:v>No tengo más opciones</c:v>
                </c:pt>
              </c:strCache>
            </c:strRef>
          </c:cat>
          <c:val>
            <c:numRef>
              <c:f>Gráficas!$CV$13:$DD$13</c:f>
              <c:numCache>
                <c:formatCode>0%</c:formatCode>
                <c:ptCount val="9"/>
                <c:pt idx="0">
                  <c:v>7.4468085106382975E-2</c:v>
                </c:pt>
                <c:pt idx="1">
                  <c:v>0.20212765957446807</c:v>
                </c:pt>
                <c:pt idx="2">
                  <c:v>5.3191489361702128E-2</c:v>
                </c:pt>
                <c:pt idx="3">
                  <c:v>0.14893617021276595</c:v>
                </c:pt>
                <c:pt idx="4">
                  <c:v>1.0638297872340425E-2</c:v>
                </c:pt>
                <c:pt idx="5">
                  <c:v>3.1914893617021274E-2</c:v>
                </c:pt>
                <c:pt idx="6">
                  <c:v>0.30851063829787234</c:v>
                </c:pt>
                <c:pt idx="7">
                  <c:v>0.36170212765957449</c:v>
                </c:pt>
                <c:pt idx="8">
                  <c:v>0.19148936170212766</c:v>
                </c:pt>
              </c:numCache>
            </c:numRef>
          </c:val>
          <c:extLst>
            <c:ext xmlns:c16="http://schemas.microsoft.com/office/drawing/2014/chart" uri="{C3380CC4-5D6E-409C-BE32-E72D297353CC}">
              <c16:uniqueId val="{00000003-A825-4434-81CE-91CF5F514AEC}"/>
            </c:ext>
          </c:extLst>
        </c:ser>
        <c:ser>
          <c:idx val="4"/>
          <c:order val="4"/>
          <c:tx>
            <c:strRef>
              <c:f>Gráficas!$CI$14</c:f>
              <c:strCache>
                <c:ptCount val="1"/>
                <c:pt idx="0">
                  <c:v>Muy de acuerdo</c:v>
                </c:pt>
              </c:strCache>
            </c:strRef>
          </c:tx>
          <c:spPr>
            <a:solidFill>
              <a:schemeClr val="accent6">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A825-4434-81CE-91CF5F514AEC}"/>
                </c:ext>
              </c:extLst>
            </c:dLbl>
            <c:dLbl>
              <c:idx val="2"/>
              <c:delete val="1"/>
              <c:extLst>
                <c:ext xmlns:c15="http://schemas.microsoft.com/office/drawing/2012/chart" uri="{CE6537A1-D6FC-4f65-9D91-7224C49458BB}"/>
                <c:ext xmlns:c16="http://schemas.microsoft.com/office/drawing/2014/chart" uri="{C3380CC4-5D6E-409C-BE32-E72D297353CC}">
                  <c16:uniqueId val="{00000005-A825-4434-81CE-91CF5F514AEC}"/>
                </c:ext>
              </c:extLst>
            </c:dLbl>
            <c:dLbl>
              <c:idx val="3"/>
              <c:delete val="1"/>
              <c:extLst>
                <c:ext xmlns:c15="http://schemas.microsoft.com/office/drawing/2012/chart" uri="{CE6537A1-D6FC-4f65-9D91-7224C49458BB}"/>
                <c:ext xmlns:c16="http://schemas.microsoft.com/office/drawing/2014/chart" uri="{C3380CC4-5D6E-409C-BE32-E72D297353CC}">
                  <c16:uniqueId val="{00000006-A825-4434-81CE-91CF5F514AEC}"/>
                </c:ext>
              </c:extLst>
            </c:dLbl>
            <c:dLbl>
              <c:idx val="4"/>
              <c:delete val="1"/>
              <c:extLst>
                <c:ext xmlns:c15="http://schemas.microsoft.com/office/drawing/2012/chart" uri="{CE6537A1-D6FC-4f65-9D91-7224C49458BB}"/>
                <c:ext xmlns:c16="http://schemas.microsoft.com/office/drawing/2014/chart" uri="{C3380CC4-5D6E-409C-BE32-E72D297353CC}">
                  <c16:uniqueId val="{00000007-A825-4434-81CE-91CF5F514AEC}"/>
                </c:ext>
              </c:extLst>
            </c:dLbl>
            <c:dLbl>
              <c:idx val="5"/>
              <c:delete val="1"/>
              <c:extLst>
                <c:ext xmlns:c15="http://schemas.microsoft.com/office/drawing/2012/chart" uri="{CE6537A1-D6FC-4f65-9D91-7224C49458BB}"/>
                <c:ext xmlns:c16="http://schemas.microsoft.com/office/drawing/2014/chart" uri="{C3380CC4-5D6E-409C-BE32-E72D297353CC}">
                  <c16:uniqueId val="{00000008-A825-4434-81CE-91CF5F514AEC}"/>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Gráficas!$CV$2:$DD$2</c:f>
              <c:strCache>
                <c:ptCount val="9"/>
                <c:pt idx="0">
                  <c:v>Es cómodo</c:v>
                </c:pt>
                <c:pt idx="1">
                  <c:v>Es barato</c:v>
                </c:pt>
                <c:pt idx="2">
                  <c:v>Por calidad de vida</c:v>
                </c:pt>
                <c:pt idx="3">
                  <c:v>Es amigable con el medio ambiente</c:v>
                </c:pt>
                <c:pt idx="4">
                  <c:v>Me siento segura/o</c:v>
                </c:pt>
                <c:pt idx="5">
                  <c:v>Me siento con confianza</c:v>
                </c:pt>
                <c:pt idx="6">
                  <c:v>Es rápido</c:v>
                </c:pt>
                <c:pt idx="7">
                  <c:v>Es versátil y se acomoda a mis necesidades de movilidad</c:v>
                </c:pt>
                <c:pt idx="8">
                  <c:v>No tengo más opciones</c:v>
                </c:pt>
              </c:strCache>
            </c:strRef>
          </c:cat>
          <c:val>
            <c:numRef>
              <c:f>Gráficas!$CV$14:$DD$14</c:f>
              <c:numCache>
                <c:formatCode>0%</c:formatCode>
                <c:ptCount val="9"/>
                <c:pt idx="0">
                  <c:v>1.0638297872340425E-2</c:v>
                </c:pt>
                <c:pt idx="1">
                  <c:v>7.4468085106382975E-2</c:v>
                </c:pt>
                <c:pt idx="2">
                  <c:v>1.0638297872340425E-2</c:v>
                </c:pt>
                <c:pt idx="3">
                  <c:v>1.0638297872340425E-2</c:v>
                </c:pt>
                <c:pt idx="4">
                  <c:v>1.0638297872340425E-2</c:v>
                </c:pt>
                <c:pt idx="5">
                  <c:v>1.0638297872340425E-2</c:v>
                </c:pt>
                <c:pt idx="6">
                  <c:v>8.5106382978723402E-2</c:v>
                </c:pt>
                <c:pt idx="7">
                  <c:v>4.2553191489361701E-2</c:v>
                </c:pt>
                <c:pt idx="8">
                  <c:v>0.21276595744680851</c:v>
                </c:pt>
              </c:numCache>
            </c:numRef>
          </c:val>
          <c:extLst>
            <c:ext xmlns:c16="http://schemas.microsoft.com/office/drawing/2014/chart" uri="{C3380CC4-5D6E-409C-BE32-E72D297353CC}">
              <c16:uniqueId val="{00000009-A825-4434-81CE-91CF5F514AEC}"/>
            </c:ext>
          </c:extLst>
        </c:ser>
        <c:dLbls>
          <c:dLblPos val="ctr"/>
          <c:showLegendKey val="0"/>
          <c:showVal val="1"/>
          <c:showCatName val="0"/>
          <c:showSerName val="0"/>
          <c:showPercent val="0"/>
          <c:showBubbleSize val="0"/>
        </c:dLbls>
        <c:gapWidth val="150"/>
        <c:overlap val="100"/>
        <c:axId val="268383023"/>
        <c:axId val="268381359"/>
      </c:barChart>
      <c:catAx>
        <c:axId val="2683830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crossAx val="268381359"/>
        <c:crosses val="autoZero"/>
        <c:auto val="1"/>
        <c:lblAlgn val="ctr"/>
        <c:lblOffset val="100"/>
        <c:noMultiLvlLbl val="0"/>
      </c:catAx>
      <c:valAx>
        <c:axId val="26838135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crossAx val="268383023"/>
        <c:crosses val="autoZero"/>
        <c:crossBetween val="between"/>
      </c:valAx>
      <c:spPr>
        <a:noFill/>
        <a:ln>
          <a:noFill/>
        </a:ln>
        <a:effectLst/>
      </c:spPr>
    </c:plotArea>
    <c:legend>
      <c:legendPos val="b"/>
      <c:layout>
        <c:manualLayout>
          <c:xMode val="edge"/>
          <c:yMode val="edge"/>
          <c:x val="2.9678340769201603E-2"/>
          <c:y val="0.88466685897641362"/>
          <c:w val="0.93101224706462238"/>
          <c:h val="9.724177964864297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sz="1200">
          <a:solidFill>
            <a:schemeClr val="tx1"/>
          </a:solidFill>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es-CO" b="1" dirty="0"/>
              <a:t>Aspectos que generan inseguridad al viajar en </a:t>
            </a:r>
            <a:r>
              <a:rPr lang="es-CO" b="1" u="sng" dirty="0"/>
              <a:t>transporte público</a:t>
            </a:r>
            <a:r>
              <a:rPr lang="es-CO" b="1" dirty="0"/>
              <a:t> según el género</a:t>
            </a:r>
          </a:p>
        </c:rich>
      </c:tx>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es-ES"/>
        </a:p>
      </c:txPr>
    </c:title>
    <c:autoTitleDeleted val="0"/>
    <c:plotArea>
      <c:layout/>
      <c:barChart>
        <c:barDir val="col"/>
        <c:grouping val="percentStacked"/>
        <c:varyColors val="0"/>
        <c:ser>
          <c:idx val="0"/>
          <c:order val="0"/>
          <c:tx>
            <c:strRef>
              <c:f>Gráficas!$DP$17</c:f>
              <c:strCache>
                <c:ptCount val="1"/>
                <c:pt idx="0">
                  <c:v>Ninguno</c:v>
                </c:pt>
              </c:strCache>
            </c:strRef>
          </c:tx>
          <c:spPr>
            <a:solidFill>
              <a:schemeClr val="accent1"/>
            </a:solidFill>
            <a:ln>
              <a:noFill/>
            </a:ln>
            <a:effectLst/>
          </c:spPr>
          <c:invertIfNegative val="0"/>
          <c:dLbls>
            <c:delete val="1"/>
          </c:dLbls>
          <c:cat>
            <c:strRef>
              <c:f>Gráficas!$DS$16:$DT$16</c:f>
              <c:strCache>
                <c:ptCount val="2"/>
                <c:pt idx="0">
                  <c:v>Mujer</c:v>
                </c:pt>
                <c:pt idx="1">
                  <c:v>Hombre</c:v>
                </c:pt>
              </c:strCache>
            </c:strRef>
          </c:cat>
          <c:val>
            <c:numRef>
              <c:f>Gráficas!$DS$17:$DT$17</c:f>
              <c:numCache>
                <c:formatCode>0%</c:formatCode>
                <c:ptCount val="2"/>
                <c:pt idx="0">
                  <c:v>6.8728522336769758E-3</c:v>
                </c:pt>
                <c:pt idx="1">
                  <c:v>1.7699115044247787E-2</c:v>
                </c:pt>
              </c:numCache>
            </c:numRef>
          </c:val>
          <c:extLst>
            <c:ext xmlns:c16="http://schemas.microsoft.com/office/drawing/2014/chart" uri="{C3380CC4-5D6E-409C-BE32-E72D297353CC}">
              <c16:uniqueId val="{00000000-1BC9-4914-8FFF-E1A21333C898}"/>
            </c:ext>
          </c:extLst>
        </c:ser>
        <c:ser>
          <c:idx val="1"/>
          <c:order val="1"/>
          <c:tx>
            <c:strRef>
              <c:f>Gráficas!$DP$18</c:f>
              <c:strCache>
                <c:ptCount val="1"/>
                <c:pt idx="0">
                  <c:v>Otro</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1BC9-4914-8FFF-E1A21333C898}"/>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Gráficas!$DS$16:$DT$16</c:f>
              <c:strCache>
                <c:ptCount val="2"/>
                <c:pt idx="0">
                  <c:v>Mujer</c:v>
                </c:pt>
                <c:pt idx="1">
                  <c:v>Hombre</c:v>
                </c:pt>
              </c:strCache>
            </c:strRef>
          </c:cat>
          <c:val>
            <c:numRef>
              <c:f>Gráficas!$DS$18:$DT$18</c:f>
              <c:numCache>
                <c:formatCode>0%</c:formatCode>
                <c:ptCount val="2"/>
                <c:pt idx="0">
                  <c:v>1.3745704467353952E-2</c:v>
                </c:pt>
                <c:pt idx="1">
                  <c:v>4.8672566371681415E-2</c:v>
                </c:pt>
              </c:numCache>
            </c:numRef>
          </c:val>
          <c:extLst>
            <c:ext xmlns:c16="http://schemas.microsoft.com/office/drawing/2014/chart" uri="{C3380CC4-5D6E-409C-BE32-E72D297353CC}">
              <c16:uniqueId val="{00000002-1BC9-4914-8FFF-E1A21333C898}"/>
            </c:ext>
          </c:extLst>
        </c:ser>
        <c:ser>
          <c:idx val="2"/>
          <c:order val="2"/>
          <c:tx>
            <c:strRef>
              <c:f>Gráficas!$DP$19</c:f>
              <c:strCache>
                <c:ptCount val="1"/>
                <c:pt idx="0">
                  <c:v>La vulnerabilidad de viajar con una persona a cargo (niño, adulto mayor u otro)</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1BC9-4914-8FFF-E1A21333C898}"/>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Gráficas!$DS$16:$DT$16</c:f>
              <c:strCache>
                <c:ptCount val="2"/>
                <c:pt idx="0">
                  <c:v>Mujer</c:v>
                </c:pt>
                <c:pt idx="1">
                  <c:v>Hombre</c:v>
                </c:pt>
              </c:strCache>
            </c:strRef>
          </c:cat>
          <c:val>
            <c:numRef>
              <c:f>Gráficas!$DS$19:$DT$19</c:f>
              <c:numCache>
                <c:formatCode>0%</c:formatCode>
                <c:ptCount val="2"/>
                <c:pt idx="0">
                  <c:v>1.0309278350515464E-2</c:v>
                </c:pt>
                <c:pt idx="1">
                  <c:v>3.9823008849557522E-2</c:v>
                </c:pt>
              </c:numCache>
            </c:numRef>
          </c:val>
          <c:extLst>
            <c:ext xmlns:c16="http://schemas.microsoft.com/office/drawing/2014/chart" uri="{C3380CC4-5D6E-409C-BE32-E72D297353CC}">
              <c16:uniqueId val="{00000004-1BC9-4914-8FFF-E1A21333C898}"/>
            </c:ext>
          </c:extLst>
        </c:ser>
        <c:ser>
          <c:idx val="3"/>
          <c:order val="3"/>
          <c:tx>
            <c:strRef>
              <c:f>Gráficas!$DP$20</c:f>
              <c:strCache>
                <c:ptCount val="1"/>
                <c:pt idx="0">
                  <c:v>Riesgo de caída o golpes (por presencia de gradas, rampas, altura del bus, espacio entre el bus y la plataforma)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Gráficas!$DS$16:$DT$16</c:f>
              <c:strCache>
                <c:ptCount val="2"/>
                <c:pt idx="0">
                  <c:v>Mujer</c:v>
                </c:pt>
                <c:pt idx="1">
                  <c:v>Hombre</c:v>
                </c:pt>
              </c:strCache>
            </c:strRef>
          </c:cat>
          <c:val>
            <c:numRef>
              <c:f>Gráficas!$DS$20:$DT$20</c:f>
              <c:numCache>
                <c:formatCode>0%</c:formatCode>
                <c:ptCount val="2"/>
                <c:pt idx="0">
                  <c:v>3.0927835051546393E-2</c:v>
                </c:pt>
                <c:pt idx="1">
                  <c:v>9.7345132743362831E-2</c:v>
                </c:pt>
              </c:numCache>
            </c:numRef>
          </c:val>
          <c:extLst>
            <c:ext xmlns:c16="http://schemas.microsoft.com/office/drawing/2014/chart" uri="{C3380CC4-5D6E-409C-BE32-E72D297353CC}">
              <c16:uniqueId val="{00000005-1BC9-4914-8FFF-E1A21333C898}"/>
            </c:ext>
          </c:extLst>
        </c:ser>
        <c:ser>
          <c:idx val="4"/>
          <c:order val="4"/>
          <c:tx>
            <c:strRef>
              <c:f>Gráficas!$DP$21</c:f>
              <c:strCache>
                <c:ptCount val="1"/>
                <c:pt idx="0">
                  <c:v>Poca o mucha gente en el bus o estación</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Gráficas!$DS$16:$DT$16</c:f>
              <c:strCache>
                <c:ptCount val="2"/>
                <c:pt idx="0">
                  <c:v>Mujer</c:v>
                </c:pt>
                <c:pt idx="1">
                  <c:v>Hombre</c:v>
                </c:pt>
              </c:strCache>
            </c:strRef>
          </c:cat>
          <c:val>
            <c:numRef>
              <c:f>Gráficas!$DS$21:$DT$21</c:f>
              <c:numCache>
                <c:formatCode>0%</c:formatCode>
                <c:ptCount val="2"/>
                <c:pt idx="0">
                  <c:v>0.17525773195876287</c:v>
                </c:pt>
                <c:pt idx="1">
                  <c:v>0.26548672566371684</c:v>
                </c:pt>
              </c:numCache>
            </c:numRef>
          </c:val>
          <c:extLst>
            <c:ext xmlns:c16="http://schemas.microsoft.com/office/drawing/2014/chart" uri="{C3380CC4-5D6E-409C-BE32-E72D297353CC}">
              <c16:uniqueId val="{00000006-1BC9-4914-8FFF-E1A21333C898}"/>
            </c:ext>
          </c:extLst>
        </c:ser>
        <c:ser>
          <c:idx val="5"/>
          <c:order val="5"/>
          <c:tx>
            <c:strRef>
              <c:f>Gráficas!$DP$22</c:f>
              <c:strCache>
                <c:ptCount val="1"/>
                <c:pt idx="0">
                  <c:v>Presencia de vendedores ambulantes o gente que pide dinero</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Gráficas!$DS$16:$DT$16</c:f>
              <c:strCache>
                <c:ptCount val="2"/>
                <c:pt idx="0">
                  <c:v>Mujer</c:v>
                </c:pt>
                <c:pt idx="1">
                  <c:v>Hombre</c:v>
                </c:pt>
              </c:strCache>
            </c:strRef>
          </c:cat>
          <c:val>
            <c:numRef>
              <c:f>Gráficas!$DS$22:$DT$22</c:f>
              <c:numCache>
                <c:formatCode>0%</c:formatCode>
                <c:ptCount val="2"/>
                <c:pt idx="0">
                  <c:v>0.16838487972508592</c:v>
                </c:pt>
                <c:pt idx="1">
                  <c:v>0.14601769911504425</c:v>
                </c:pt>
              </c:numCache>
            </c:numRef>
          </c:val>
          <c:extLst>
            <c:ext xmlns:c16="http://schemas.microsoft.com/office/drawing/2014/chart" uri="{C3380CC4-5D6E-409C-BE32-E72D297353CC}">
              <c16:uniqueId val="{00000007-1BC9-4914-8FFF-E1A21333C898}"/>
            </c:ext>
          </c:extLst>
        </c:ser>
        <c:ser>
          <c:idx val="6"/>
          <c:order val="6"/>
          <c:tx>
            <c:strRef>
              <c:f>Gráficas!$DP$23</c:f>
              <c:strCache>
                <c:ptCount val="1"/>
                <c:pt idx="0">
                  <c:v>Viajar sin luz de día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Gráficas!$DS$16:$DT$16</c:f>
              <c:strCache>
                <c:ptCount val="2"/>
                <c:pt idx="0">
                  <c:v>Mujer</c:v>
                </c:pt>
                <c:pt idx="1">
                  <c:v>Hombre</c:v>
                </c:pt>
              </c:strCache>
            </c:strRef>
          </c:cat>
          <c:val>
            <c:numRef>
              <c:f>Gráficas!$DS$23:$DT$23</c:f>
              <c:numCache>
                <c:formatCode>0%</c:formatCode>
                <c:ptCount val="2"/>
                <c:pt idx="0">
                  <c:v>7.2164948453608241E-2</c:v>
                </c:pt>
                <c:pt idx="1">
                  <c:v>3.9823008849557522E-2</c:v>
                </c:pt>
              </c:numCache>
            </c:numRef>
          </c:val>
          <c:extLst>
            <c:ext xmlns:c16="http://schemas.microsoft.com/office/drawing/2014/chart" uri="{C3380CC4-5D6E-409C-BE32-E72D297353CC}">
              <c16:uniqueId val="{00000008-1BC9-4914-8FFF-E1A21333C898}"/>
            </c:ext>
          </c:extLst>
        </c:ser>
        <c:ser>
          <c:idx val="7"/>
          <c:order val="7"/>
          <c:tx>
            <c:strRef>
              <c:f>Gráficas!$DP$24</c:f>
              <c:strCache>
                <c:ptCount val="1"/>
                <c:pt idx="0">
                  <c:v>Viajar sola, sin una compañía</c:v>
                </c:pt>
              </c:strCache>
            </c:strRef>
          </c:tx>
          <c:spPr>
            <a:solidFill>
              <a:schemeClr val="accent2">
                <a:lumMod val="6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1BC9-4914-8FFF-E1A21333C898}"/>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Gráficas!$DS$16:$DT$16</c:f>
              <c:strCache>
                <c:ptCount val="2"/>
                <c:pt idx="0">
                  <c:v>Mujer</c:v>
                </c:pt>
                <c:pt idx="1">
                  <c:v>Hombre</c:v>
                </c:pt>
              </c:strCache>
            </c:strRef>
          </c:cat>
          <c:val>
            <c:numRef>
              <c:f>Gráficas!$DS$24:$DT$24</c:f>
              <c:numCache>
                <c:formatCode>0%</c:formatCode>
                <c:ptCount val="2"/>
                <c:pt idx="0">
                  <c:v>8.5910652920962199E-2</c:v>
                </c:pt>
                <c:pt idx="1">
                  <c:v>4.4247787610619468E-3</c:v>
                </c:pt>
              </c:numCache>
            </c:numRef>
          </c:val>
          <c:extLst>
            <c:ext xmlns:c16="http://schemas.microsoft.com/office/drawing/2014/chart" uri="{C3380CC4-5D6E-409C-BE32-E72D297353CC}">
              <c16:uniqueId val="{0000000A-1BC9-4914-8FFF-E1A21333C898}"/>
            </c:ext>
          </c:extLst>
        </c:ser>
        <c:ser>
          <c:idx val="8"/>
          <c:order val="8"/>
          <c:tx>
            <c:strRef>
              <c:f>Gráficas!$DP$25</c:f>
              <c:strCache>
                <c:ptCount val="1"/>
                <c:pt idx="0">
                  <c:v>Actos de acoso de algún desconocido (incluidas las palabras de acoso)</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Gráficas!$DS$16:$DT$16</c:f>
              <c:strCache>
                <c:ptCount val="2"/>
                <c:pt idx="0">
                  <c:v>Mujer</c:v>
                </c:pt>
                <c:pt idx="1">
                  <c:v>Hombre</c:v>
                </c:pt>
              </c:strCache>
            </c:strRef>
          </c:cat>
          <c:val>
            <c:numRef>
              <c:f>Gráficas!$DS$25:$DT$25</c:f>
              <c:numCache>
                <c:formatCode>0%</c:formatCode>
                <c:ptCount val="2"/>
                <c:pt idx="0">
                  <c:v>0.20274914089347079</c:v>
                </c:pt>
                <c:pt idx="1">
                  <c:v>8.8495575221238937E-2</c:v>
                </c:pt>
              </c:numCache>
            </c:numRef>
          </c:val>
          <c:extLst>
            <c:ext xmlns:c16="http://schemas.microsoft.com/office/drawing/2014/chart" uri="{C3380CC4-5D6E-409C-BE32-E72D297353CC}">
              <c16:uniqueId val="{0000000B-1BC9-4914-8FFF-E1A21333C898}"/>
            </c:ext>
          </c:extLst>
        </c:ser>
        <c:ser>
          <c:idx val="9"/>
          <c:order val="9"/>
          <c:tx>
            <c:strRef>
              <c:f>Gráficas!$DP$26</c:f>
              <c:strCache>
                <c:ptCount val="1"/>
                <c:pt idx="0">
                  <c:v>La caminata hacia el paradero o estación</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Gráficas!$DS$16:$DT$16</c:f>
              <c:strCache>
                <c:ptCount val="2"/>
                <c:pt idx="0">
                  <c:v>Mujer</c:v>
                </c:pt>
                <c:pt idx="1">
                  <c:v>Hombre</c:v>
                </c:pt>
              </c:strCache>
            </c:strRef>
          </c:cat>
          <c:val>
            <c:numRef>
              <c:f>Gráficas!$DS$26:$DT$26</c:f>
              <c:numCache>
                <c:formatCode>0%</c:formatCode>
                <c:ptCount val="2"/>
                <c:pt idx="0">
                  <c:v>0.13745704467353953</c:v>
                </c:pt>
                <c:pt idx="1">
                  <c:v>0.11504424778761062</c:v>
                </c:pt>
              </c:numCache>
            </c:numRef>
          </c:val>
          <c:extLst>
            <c:ext xmlns:c16="http://schemas.microsoft.com/office/drawing/2014/chart" uri="{C3380CC4-5D6E-409C-BE32-E72D297353CC}">
              <c16:uniqueId val="{0000000C-1BC9-4914-8FFF-E1A21333C898}"/>
            </c:ext>
          </c:extLst>
        </c:ser>
        <c:ser>
          <c:idx val="10"/>
          <c:order val="10"/>
          <c:tx>
            <c:strRef>
              <c:f>Gráficas!$DP$27</c:f>
              <c:strCache>
                <c:ptCount val="1"/>
                <c:pt idx="0">
                  <c:v>Las condiciones en las que espera el bus (entorno, iluminación, limpieza u otro)</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Gráficas!$DS$16:$DT$16</c:f>
              <c:strCache>
                <c:ptCount val="2"/>
                <c:pt idx="0">
                  <c:v>Mujer</c:v>
                </c:pt>
                <c:pt idx="1">
                  <c:v>Hombre</c:v>
                </c:pt>
              </c:strCache>
            </c:strRef>
          </c:cat>
          <c:val>
            <c:numRef>
              <c:f>Gráficas!$DS$27:$DT$27</c:f>
              <c:numCache>
                <c:formatCode>0%</c:formatCode>
                <c:ptCount val="2"/>
                <c:pt idx="0">
                  <c:v>9.6219931271477668E-2</c:v>
                </c:pt>
                <c:pt idx="1">
                  <c:v>0.13716814159292035</c:v>
                </c:pt>
              </c:numCache>
            </c:numRef>
          </c:val>
          <c:extLst>
            <c:ext xmlns:c16="http://schemas.microsoft.com/office/drawing/2014/chart" uri="{C3380CC4-5D6E-409C-BE32-E72D297353CC}">
              <c16:uniqueId val="{0000000D-1BC9-4914-8FFF-E1A21333C898}"/>
            </c:ext>
          </c:extLst>
        </c:ser>
        <c:dLbls>
          <c:dLblPos val="ctr"/>
          <c:showLegendKey val="0"/>
          <c:showVal val="1"/>
          <c:showCatName val="0"/>
          <c:showSerName val="0"/>
          <c:showPercent val="0"/>
          <c:showBubbleSize val="0"/>
        </c:dLbls>
        <c:gapWidth val="150"/>
        <c:overlap val="100"/>
        <c:axId val="1328796735"/>
        <c:axId val="1328791327"/>
      </c:barChart>
      <c:catAx>
        <c:axId val="1328796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crossAx val="1328791327"/>
        <c:crosses val="autoZero"/>
        <c:auto val="1"/>
        <c:lblAlgn val="ctr"/>
        <c:lblOffset val="100"/>
        <c:noMultiLvlLbl val="0"/>
      </c:catAx>
      <c:valAx>
        <c:axId val="13287913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s-CO"/>
                  <a:t>Distribución (%)</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crossAx val="1328796735"/>
        <c:crosses val="autoZero"/>
        <c:crossBetween val="between"/>
      </c:valAx>
      <c:spPr>
        <a:noFill/>
        <a:ln>
          <a:noFill/>
        </a:ln>
        <a:effectLst/>
      </c:spPr>
    </c:plotArea>
    <c:legend>
      <c:legendPos val="r"/>
      <c:layout>
        <c:manualLayout>
          <c:xMode val="edge"/>
          <c:yMode val="edge"/>
          <c:x val="0.6572605736560555"/>
          <c:y val="7.8724833951969025E-2"/>
          <c:w val="0.33130268667325657"/>
          <c:h val="0.918478411499800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solidFill>
        <a:schemeClr val="bg1">
          <a:lumMod val="85000"/>
        </a:schemeClr>
      </a:solidFill>
    </a:ln>
    <a:effectLst/>
  </c:spPr>
  <c:txPr>
    <a:bodyPr/>
    <a:lstStyle/>
    <a:p>
      <a:pPr>
        <a:defRPr sz="1100">
          <a:solidFill>
            <a:schemeClr val="tx1"/>
          </a:solidFill>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es-CO" b="1"/>
              <a:t>¿Preferiría hacer sus viajes en un modo diferente al transporte público?</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es-ES"/>
        </a:p>
      </c:txPr>
    </c:title>
    <c:autoTitleDeleted val="0"/>
    <c:plotArea>
      <c:layout/>
      <c:barChart>
        <c:barDir val="bar"/>
        <c:grouping val="percentStacked"/>
        <c:varyColors val="0"/>
        <c:ser>
          <c:idx val="0"/>
          <c:order val="0"/>
          <c:tx>
            <c:strRef>
              <c:f>Gráficas!$EK$3</c:f>
              <c:strCache>
                <c:ptCount val="1"/>
                <c:pt idx="0">
                  <c:v>No</c:v>
                </c:pt>
              </c:strCache>
            </c:strRef>
          </c:tx>
          <c:spPr>
            <a:solidFill>
              <a:srgbClr val="0B2E59"/>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Gráficas!$EN$2:$EO$2</c:f>
              <c:strCache>
                <c:ptCount val="2"/>
                <c:pt idx="0">
                  <c:v>Mujer</c:v>
                </c:pt>
                <c:pt idx="1">
                  <c:v>Hombre</c:v>
                </c:pt>
              </c:strCache>
            </c:strRef>
          </c:cat>
          <c:val>
            <c:numRef>
              <c:f>Gráficas!$EN$3:$EO$3</c:f>
              <c:numCache>
                <c:formatCode>0%</c:formatCode>
                <c:ptCount val="2"/>
                <c:pt idx="0">
                  <c:v>0.15178571428571427</c:v>
                </c:pt>
                <c:pt idx="1">
                  <c:v>0.11702127659574468</c:v>
                </c:pt>
              </c:numCache>
            </c:numRef>
          </c:val>
          <c:extLst>
            <c:ext xmlns:c16="http://schemas.microsoft.com/office/drawing/2014/chart" uri="{C3380CC4-5D6E-409C-BE32-E72D297353CC}">
              <c16:uniqueId val="{00000000-CAC8-46B1-948C-921EB37F452D}"/>
            </c:ext>
          </c:extLst>
        </c:ser>
        <c:ser>
          <c:idx val="1"/>
          <c:order val="1"/>
          <c:tx>
            <c:strRef>
              <c:f>Gráficas!$EK$4</c:f>
              <c:strCache>
                <c:ptCount val="1"/>
                <c:pt idx="0">
                  <c:v>Sí</c:v>
                </c:pt>
              </c:strCache>
            </c:strRef>
          </c:tx>
          <c:spPr>
            <a:solidFill>
              <a:srgbClr val="A5A5A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Gráficas!$EN$2:$EO$2</c:f>
              <c:strCache>
                <c:ptCount val="2"/>
                <c:pt idx="0">
                  <c:v>Mujer</c:v>
                </c:pt>
                <c:pt idx="1">
                  <c:v>Hombre</c:v>
                </c:pt>
              </c:strCache>
            </c:strRef>
          </c:cat>
          <c:val>
            <c:numRef>
              <c:f>Gráficas!$EN$4:$EO$4</c:f>
              <c:numCache>
                <c:formatCode>0%</c:formatCode>
                <c:ptCount val="2"/>
                <c:pt idx="0">
                  <c:v>0.8482142857142857</c:v>
                </c:pt>
                <c:pt idx="1">
                  <c:v>0.88297872340425532</c:v>
                </c:pt>
              </c:numCache>
            </c:numRef>
          </c:val>
          <c:extLst>
            <c:ext xmlns:c16="http://schemas.microsoft.com/office/drawing/2014/chart" uri="{C3380CC4-5D6E-409C-BE32-E72D297353CC}">
              <c16:uniqueId val="{00000001-CAC8-46B1-948C-921EB37F452D}"/>
            </c:ext>
          </c:extLst>
        </c:ser>
        <c:dLbls>
          <c:dLblPos val="ctr"/>
          <c:showLegendKey val="0"/>
          <c:showVal val="1"/>
          <c:showCatName val="0"/>
          <c:showSerName val="0"/>
          <c:showPercent val="0"/>
          <c:showBubbleSize val="0"/>
        </c:dLbls>
        <c:gapWidth val="150"/>
        <c:overlap val="100"/>
        <c:axId val="276541279"/>
        <c:axId val="276540031"/>
      </c:barChart>
      <c:catAx>
        <c:axId val="2765412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crossAx val="276540031"/>
        <c:crosses val="autoZero"/>
        <c:auto val="1"/>
        <c:lblAlgn val="ctr"/>
        <c:lblOffset val="100"/>
        <c:noMultiLvlLbl val="0"/>
      </c:catAx>
      <c:valAx>
        <c:axId val="2765400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s-CO"/>
                  <a:t>Proporción (%)</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crossAx val="276541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solidFill>
        <a:schemeClr val="bg1">
          <a:lumMod val="85000"/>
        </a:schemeClr>
      </a:solidFill>
    </a:ln>
    <a:effectLst/>
  </c:spPr>
  <c:txPr>
    <a:bodyPr/>
    <a:lstStyle/>
    <a:p>
      <a:pPr>
        <a:defRPr sz="1100">
          <a:solidFill>
            <a:schemeClr val="tx1"/>
          </a:solidFill>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s-CO" b="1"/>
              <a:t>Razones por las que preferiría hacer sus viajes en un modo diferente al transporte público según el género</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s-ES"/>
        </a:p>
      </c:txPr>
    </c:title>
    <c:autoTitleDeleted val="0"/>
    <c:plotArea>
      <c:layout/>
      <c:barChart>
        <c:barDir val="col"/>
        <c:grouping val="percentStacked"/>
        <c:varyColors val="0"/>
        <c:ser>
          <c:idx val="0"/>
          <c:order val="0"/>
          <c:tx>
            <c:strRef>
              <c:f>Gráficas!$EZ$3</c:f>
              <c:strCache>
                <c:ptCount val="1"/>
                <c:pt idx="0">
                  <c:v>Es más barato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Gráficas!$FC$2:$FD$2</c:f>
              <c:strCache>
                <c:ptCount val="2"/>
                <c:pt idx="0">
                  <c:v>Mujer</c:v>
                </c:pt>
                <c:pt idx="1">
                  <c:v>Hombre</c:v>
                </c:pt>
              </c:strCache>
            </c:strRef>
          </c:cat>
          <c:val>
            <c:numRef>
              <c:f>Gráficas!$FC$3:$FD$3</c:f>
              <c:numCache>
                <c:formatCode>0%</c:formatCode>
                <c:ptCount val="2"/>
                <c:pt idx="0">
                  <c:v>3.6290322580645164E-2</c:v>
                </c:pt>
                <c:pt idx="1">
                  <c:v>9.1324200913242004E-2</c:v>
                </c:pt>
              </c:numCache>
            </c:numRef>
          </c:val>
          <c:extLst>
            <c:ext xmlns:c16="http://schemas.microsoft.com/office/drawing/2014/chart" uri="{C3380CC4-5D6E-409C-BE32-E72D297353CC}">
              <c16:uniqueId val="{00000000-247F-4067-8886-2A9ABA6F8F84}"/>
            </c:ext>
          </c:extLst>
        </c:ser>
        <c:ser>
          <c:idx val="1"/>
          <c:order val="1"/>
          <c:tx>
            <c:strRef>
              <c:f>Gráficas!$EZ$4</c:f>
              <c:strCache>
                <c:ptCount val="1"/>
                <c:pt idx="0">
                  <c:v>Es más cómodo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Gráficas!$FC$2:$FD$2</c:f>
              <c:strCache>
                <c:ptCount val="2"/>
                <c:pt idx="0">
                  <c:v>Mujer</c:v>
                </c:pt>
                <c:pt idx="1">
                  <c:v>Hombre</c:v>
                </c:pt>
              </c:strCache>
            </c:strRef>
          </c:cat>
          <c:val>
            <c:numRef>
              <c:f>Gráficas!$FC$4:$FD$4</c:f>
              <c:numCache>
                <c:formatCode>0%</c:formatCode>
                <c:ptCount val="2"/>
                <c:pt idx="0">
                  <c:v>0.31048387096774194</c:v>
                </c:pt>
                <c:pt idx="1">
                  <c:v>0.28767123287671231</c:v>
                </c:pt>
              </c:numCache>
            </c:numRef>
          </c:val>
          <c:extLst>
            <c:ext xmlns:c16="http://schemas.microsoft.com/office/drawing/2014/chart" uri="{C3380CC4-5D6E-409C-BE32-E72D297353CC}">
              <c16:uniqueId val="{00000001-247F-4067-8886-2A9ABA6F8F84}"/>
            </c:ext>
          </c:extLst>
        </c:ser>
        <c:ser>
          <c:idx val="2"/>
          <c:order val="2"/>
          <c:tx>
            <c:strRef>
              <c:f>Gráficas!$EZ$5</c:f>
              <c:strCache>
                <c:ptCount val="1"/>
                <c:pt idx="0">
                  <c:v>Es más rápido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Gráficas!$FC$2:$FD$2</c:f>
              <c:strCache>
                <c:ptCount val="2"/>
                <c:pt idx="0">
                  <c:v>Mujer</c:v>
                </c:pt>
                <c:pt idx="1">
                  <c:v>Hombre</c:v>
                </c:pt>
              </c:strCache>
            </c:strRef>
          </c:cat>
          <c:val>
            <c:numRef>
              <c:f>Gráficas!$FC$5:$FD$5</c:f>
              <c:numCache>
                <c:formatCode>0%</c:formatCode>
                <c:ptCount val="2"/>
                <c:pt idx="0">
                  <c:v>9.6774193548387094E-2</c:v>
                </c:pt>
                <c:pt idx="1">
                  <c:v>0.19634703196347031</c:v>
                </c:pt>
              </c:numCache>
            </c:numRef>
          </c:val>
          <c:extLst>
            <c:ext xmlns:c16="http://schemas.microsoft.com/office/drawing/2014/chart" uri="{C3380CC4-5D6E-409C-BE32-E72D297353CC}">
              <c16:uniqueId val="{00000002-247F-4067-8886-2A9ABA6F8F84}"/>
            </c:ext>
          </c:extLst>
        </c:ser>
        <c:ser>
          <c:idx val="3"/>
          <c:order val="3"/>
          <c:tx>
            <c:strRef>
              <c:f>Gráficas!$EZ$6</c:f>
              <c:strCache>
                <c:ptCount val="1"/>
                <c:pt idx="0">
                  <c:v>Es menos probable ser víctima de acoso sexual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Gráficas!$FC$2:$FD$2</c:f>
              <c:strCache>
                <c:ptCount val="2"/>
                <c:pt idx="0">
                  <c:v>Mujer</c:v>
                </c:pt>
                <c:pt idx="1">
                  <c:v>Hombre</c:v>
                </c:pt>
              </c:strCache>
            </c:strRef>
          </c:cat>
          <c:val>
            <c:numRef>
              <c:f>Gráficas!$FC$6:$FD$6</c:f>
              <c:numCache>
                <c:formatCode>0%</c:formatCode>
                <c:ptCount val="2"/>
                <c:pt idx="0">
                  <c:v>0.24596774193548387</c:v>
                </c:pt>
                <c:pt idx="1">
                  <c:v>6.3926940639269403E-2</c:v>
                </c:pt>
              </c:numCache>
            </c:numRef>
          </c:val>
          <c:extLst>
            <c:ext xmlns:c16="http://schemas.microsoft.com/office/drawing/2014/chart" uri="{C3380CC4-5D6E-409C-BE32-E72D297353CC}">
              <c16:uniqueId val="{00000003-247F-4067-8886-2A9ABA6F8F84}"/>
            </c:ext>
          </c:extLst>
        </c:ser>
        <c:ser>
          <c:idx val="4"/>
          <c:order val="4"/>
          <c:tx>
            <c:strRef>
              <c:f>Gráficas!$EZ$7</c:f>
              <c:strCache>
                <c:ptCount val="1"/>
                <c:pt idx="0">
                  <c:v>Es mejor para el medio ambiente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Gráficas!$FC$2:$FD$2</c:f>
              <c:strCache>
                <c:ptCount val="2"/>
                <c:pt idx="0">
                  <c:v>Mujer</c:v>
                </c:pt>
                <c:pt idx="1">
                  <c:v>Hombre</c:v>
                </c:pt>
              </c:strCache>
            </c:strRef>
          </c:cat>
          <c:val>
            <c:numRef>
              <c:f>Gráficas!$FC$7:$FD$7</c:f>
              <c:numCache>
                <c:formatCode>0%</c:formatCode>
                <c:ptCount val="2"/>
                <c:pt idx="0">
                  <c:v>3.6290322580645164E-2</c:v>
                </c:pt>
                <c:pt idx="1">
                  <c:v>7.3059360730593603E-2</c:v>
                </c:pt>
              </c:numCache>
            </c:numRef>
          </c:val>
          <c:extLst>
            <c:ext xmlns:c16="http://schemas.microsoft.com/office/drawing/2014/chart" uri="{C3380CC4-5D6E-409C-BE32-E72D297353CC}">
              <c16:uniqueId val="{00000004-247F-4067-8886-2A9ABA6F8F84}"/>
            </c:ext>
          </c:extLst>
        </c:ser>
        <c:ser>
          <c:idx val="5"/>
          <c:order val="5"/>
          <c:tx>
            <c:strRef>
              <c:f>Gráficas!$EZ$8</c:f>
              <c:strCache>
                <c:ptCount val="1"/>
                <c:pt idx="0">
                  <c:v>Es menos probable sufrir un robo</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Gráficas!$FC$2:$FD$2</c:f>
              <c:strCache>
                <c:ptCount val="2"/>
                <c:pt idx="0">
                  <c:v>Mujer</c:v>
                </c:pt>
                <c:pt idx="1">
                  <c:v>Hombre</c:v>
                </c:pt>
              </c:strCache>
            </c:strRef>
          </c:cat>
          <c:val>
            <c:numRef>
              <c:f>Gráficas!$FC$8:$FD$8</c:f>
              <c:numCache>
                <c:formatCode>0%</c:formatCode>
                <c:ptCount val="2"/>
                <c:pt idx="0">
                  <c:v>0.21774193548387097</c:v>
                </c:pt>
                <c:pt idx="1">
                  <c:v>0.20091324200913241</c:v>
                </c:pt>
              </c:numCache>
            </c:numRef>
          </c:val>
          <c:extLst>
            <c:ext xmlns:c16="http://schemas.microsoft.com/office/drawing/2014/chart" uri="{C3380CC4-5D6E-409C-BE32-E72D297353CC}">
              <c16:uniqueId val="{00000005-247F-4067-8886-2A9ABA6F8F84}"/>
            </c:ext>
          </c:extLst>
        </c:ser>
        <c:ser>
          <c:idx val="6"/>
          <c:order val="6"/>
          <c:tx>
            <c:strRef>
              <c:f>Gráficas!$EZ$9</c:f>
              <c:strCache>
                <c:ptCount val="1"/>
                <c:pt idx="0">
                  <c:v>Es menos probable sufrir un siniestro vial</c:v>
                </c:pt>
              </c:strCache>
            </c:strRef>
          </c:tx>
          <c:spPr>
            <a:solidFill>
              <a:schemeClr val="accent1">
                <a:lumMod val="60000"/>
              </a:schemeClr>
            </a:solidFill>
            <a:ln>
              <a:noFill/>
            </a:ln>
            <a:effectLst/>
          </c:spPr>
          <c:invertIfNegative val="0"/>
          <c:dLbls>
            <c:delete val="1"/>
          </c:dLbls>
          <c:cat>
            <c:strRef>
              <c:f>Gráficas!$FC$2:$FD$2</c:f>
              <c:strCache>
                <c:ptCount val="2"/>
                <c:pt idx="0">
                  <c:v>Mujer</c:v>
                </c:pt>
                <c:pt idx="1">
                  <c:v>Hombre</c:v>
                </c:pt>
              </c:strCache>
            </c:strRef>
          </c:cat>
          <c:val>
            <c:numRef>
              <c:f>Gráficas!$FC$9:$FD$9</c:f>
              <c:numCache>
                <c:formatCode>0%</c:formatCode>
                <c:ptCount val="2"/>
                <c:pt idx="0">
                  <c:v>1.2096774193548387E-2</c:v>
                </c:pt>
                <c:pt idx="1">
                  <c:v>2.2831050228310501E-2</c:v>
                </c:pt>
              </c:numCache>
            </c:numRef>
          </c:val>
          <c:extLst>
            <c:ext xmlns:c16="http://schemas.microsoft.com/office/drawing/2014/chart" uri="{C3380CC4-5D6E-409C-BE32-E72D297353CC}">
              <c16:uniqueId val="{00000006-247F-4067-8886-2A9ABA6F8F84}"/>
            </c:ext>
          </c:extLst>
        </c:ser>
        <c:ser>
          <c:idx val="7"/>
          <c:order val="7"/>
          <c:tx>
            <c:strRef>
              <c:f>Gráficas!$EZ$10</c:f>
              <c:strCache>
                <c:ptCount val="1"/>
                <c:pt idx="0">
                  <c:v>Tiene un mejor nivel social</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Gráficas!$FC$2:$FD$2</c:f>
              <c:strCache>
                <c:ptCount val="2"/>
                <c:pt idx="0">
                  <c:v>Mujer</c:v>
                </c:pt>
                <c:pt idx="1">
                  <c:v>Hombre</c:v>
                </c:pt>
              </c:strCache>
            </c:strRef>
          </c:cat>
          <c:val>
            <c:numRef>
              <c:f>Gráficas!$FC$10:$FD$10</c:f>
              <c:numCache>
                <c:formatCode>0%</c:formatCode>
                <c:ptCount val="2"/>
                <c:pt idx="0">
                  <c:v>3.6290322580645164E-2</c:v>
                </c:pt>
                <c:pt idx="1">
                  <c:v>5.9360730593607303E-2</c:v>
                </c:pt>
              </c:numCache>
            </c:numRef>
          </c:val>
          <c:extLst>
            <c:ext xmlns:c16="http://schemas.microsoft.com/office/drawing/2014/chart" uri="{C3380CC4-5D6E-409C-BE32-E72D297353CC}">
              <c16:uniqueId val="{00000007-247F-4067-8886-2A9ABA6F8F84}"/>
            </c:ext>
          </c:extLst>
        </c:ser>
        <c:ser>
          <c:idx val="8"/>
          <c:order val="8"/>
          <c:tx>
            <c:strRef>
              <c:f>Gráficas!$EZ$11</c:f>
              <c:strCache>
                <c:ptCount val="1"/>
                <c:pt idx="0">
                  <c:v>Otro</c:v>
                </c:pt>
              </c:strCache>
            </c:strRef>
          </c:tx>
          <c:spPr>
            <a:solidFill>
              <a:schemeClr val="accent3">
                <a:lumMod val="60000"/>
              </a:schemeClr>
            </a:solidFill>
            <a:ln>
              <a:noFill/>
            </a:ln>
            <a:effectLst/>
          </c:spPr>
          <c:invertIfNegative val="0"/>
          <c:dLbls>
            <c:delete val="1"/>
          </c:dLbls>
          <c:cat>
            <c:strRef>
              <c:f>Gráficas!$FC$2:$FD$2</c:f>
              <c:strCache>
                <c:ptCount val="2"/>
                <c:pt idx="0">
                  <c:v>Mujer</c:v>
                </c:pt>
                <c:pt idx="1">
                  <c:v>Hombre</c:v>
                </c:pt>
              </c:strCache>
            </c:strRef>
          </c:cat>
          <c:val>
            <c:numRef>
              <c:f>Gráficas!$FC$11:$FD$11</c:f>
              <c:numCache>
                <c:formatCode>0%</c:formatCode>
                <c:ptCount val="2"/>
                <c:pt idx="0">
                  <c:v>8.0645161290322578E-3</c:v>
                </c:pt>
                <c:pt idx="1">
                  <c:v>4.5662100456621002E-3</c:v>
                </c:pt>
              </c:numCache>
            </c:numRef>
          </c:val>
          <c:extLst>
            <c:ext xmlns:c16="http://schemas.microsoft.com/office/drawing/2014/chart" uri="{C3380CC4-5D6E-409C-BE32-E72D297353CC}">
              <c16:uniqueId val="{00000008-247F-4067-8886-2A9ABA6F8F84}"/>
            </c:ext>
          </c:extLst>
        </c:ser>
        <c:dLbls>
          <c:dLblPos val="ctr"/>
          <c:showLegendKey val="0"/>
          <c:showVal val="1"/>
          <c:showCatName val="0"/>
          <c:showSerName val="0"/>
          <c:showPercent val="0"/>
          <c:showBubbleSize val="0"/>
        </c:dLbls>
        <c:gapWidth val="150"/>
        <c:overlap val="100"/>
        <c:axId val="226751551"/>
        <c:axId val="226749471"/>
      </c:barChart>
      <c:catAx>
        <c:axId val="226751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crossAx val="226749471"/>
        <c:crosses val="autoZero"/>
        <c:auto val="1"/>
        <c:lblAlgn val="ctr"/>
        <c:lblOffset val="100"/>
        <c:noMultiLvlLbl val="0"/>
      </c:catAx>
      <c:valAx>
        <c:axId val="2267494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s-CO"/>
                  <a:t>Distribución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crossAx val="22675155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solidFill>
        <a:schemeClr val="bg1">
          <a:lumMod val="85000"/>
        </a:schemeClr>
      </a:solidFill>
    </a:ln>
    <a:effectLst/>
  </c:spPr>
  <c:txPr>
    <a:bodyPr/>
    <a:lstStyle/>
    <a:p>
      <a:pPr>
        <a:defRPr sz="1200">
          <a:solidFill>
            <a:schemeClr val="tx1"/>
          </a:solidFill>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CO" sz="1400" b="1"/>
              <a:t>Opiniones sobre el transporte público (mujeres)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S"/>
        </a:p>
      </c:txPr>
    </c:title>
    <c:autoTitleDeleted val="0"/>
    <c:plotArea>
      <c:layout/>
      <c:barChart>
        <c:barDir val="bar"/>
        <c:grouping val="percentStacked"/>
        <c:varyColors val="0"/>
        <c:ser>
          <c:idx val="0"/>
          <c:order val="0"/>
          <c:tx>
            <c:strRef>
              <c:f>Gráficas!$FU$12</c:f>
              <c:strCache>
                <c:ptCount val="1"/>
                <c:pt idx="0">
                  <c:v>Muy en descuerdo</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Gráficas!$GU$11:$GY$11</c:f>
              <c:strCache>
                <c:ptCount val="5"/>
                <c:pt idx="0">
                  <c:v>Es rápido</c:v>
                </c:pt>
                <c:pt idx="1">
                  <c:v>Es cómodo</c:v>
                </c:pt>
                <c:pt idx="2">
                  <c:v>Es barato</c:v>
                </c:pt>
                <c:pt idx="3">
                  <c:v>Es seguro contra asaltos o robos</c:v>
                </c:pt>
                <c:pt idx="4">
                  <c:v>Es seguro contra el acoso sexual</c:v>
                </c:pt>
              </c:strCache>
            </c:strRef>
          </c:cat>
          <c:val>
            <c:numRef>
              <c:f>Gráficas!$GU$12:$GY$12</c:f>
              <c:numCache>
                <c:formatCode>0%</c:formatCode>
                <c:ptCount val="5"/>
                <c:pt idx="0">
                  <c:v>0.15068493150684931</c:v>
                </c:pt>
                <c:pt idx="1">
                  <c:v>0.31506849315068491</c:v>
                </c:pt>
                <c:pt idx="2">
                  <c:v>0.16438356164383561</c:v>
                </c:pt>
                <c:pt idx="3">
                  <c:v>0.71232876712328763</c:v>
                </c:pt>
                <c:pt idx="4">
                  <c:v>0.69863013698630139</c:v>
                </c:pt>
              </c:numCache>
            </c:numRef>
          </c:val>
          <c:extLst>
            <c:ext xmlns:c16="http://schemas.microsoft.com/office/drawing/2014/chart" uri="{C3380CC4-5D6E-409C-BE32-E72D297353CC}">
              <c16:uniqueId val="{00000000-AB87-473A-A204-52CFDD8B3A9F}"/>
            </c:ext>
          </c:extLst>
        </c:ser>
        <c:ser>
          <c:idx val="1"/>
          <c:order val="1"/>
          <c:tx>
            <c:strRef>
              <c:f>Gráficas!$FU$13</c:f>
              <c:strCache>
                <c:ptCount val="1"/>
                <c:pt idx="0">
                  <c:v>En desacuerdo</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Gráficas!$GU$11:$GY$11</c:f>
              <c:strCache>
                <c:ptCount val="5"/>
                <c:pt idx="0">
                  <c:v>Es rápido</c:v>
                </c:pt>
                <c:pt idx="1">
                  <c:v>Es cómodo</c:v>
                </c:pt>
                <c:pt idx="2">
                  <c:v>Es barato</c:v>
                </c:pt>
                <c:pt idx="3">
                  <c:v>Es seguro contra asaltos o robos</c:v>
                </c:pt>
                <c:pt idx="4">
                  <c:v>Es seguro contra el acoso sexual</c:v>
                </c:pt>
              </c:strCache>
            </c:strRef>
          </c:cat>
          <c:val>
            <c:numRef>
              <c:f>Gráficas!$GU$13:$GY$13</c:f>
              <c:numCache>
                <c:formatCode>0%</c:formatCode>
                <c:ptCount val="5"/>
                <c:pt idx="0">
                  <c:v>0.24657534246575341</c:v>
                </c:pt>
                <c:pt idx="1">
                  <c:v>0.38356164383561642</c:v>
                </c:pt>
                <c:pt idx="2">
                  <c:v>0.26027397260273971</c:v>
                </c:pt>
                <c:pt idx="3">
                  <c:v>0.20547945205479451</c:v>
                </c:pt>
                <c:pt idx="4">
                  <c:v>0.24657534246575341</c:v>
                </c:pt>
              </c:numCache>
            </c:numRef>
          </c:val>
          <c:extLst>
            <c:ext xmlns:c16="http://schemas.microsoft.com/office/drawing/2014/chart" uri="{C3380CC4-5D6E-409C-BE32-E72D297353CC}">
              <c16:uniqueId val="{00000001-AB87-473A-A204-52CFDD8B3A9F}"/>
            </c:ext>
          </c:extLst>
        </c:ser>
        <c:ser>
          <c:idx val="2"/>
          <c:order val="2"/>
          <c:tx>
            <c:strRef>
              <c:f>Gráficas!$FU$14</c:f>
              <c:strCache>
                <c:ptCount val="1"/>
                <c:pt idx="0">
                  <c:v>Neutral</c:v>
                </c:pt>
              </c:strCache>
            </c:strRef>
          </c:tx>
          <c:spPr>
            <a:solidFill>
              <a:schemeClr val="bg1">
                <a:lumMod val="95000"/>
              </a:scheme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AB87-473A-A204-52CFDD8B3A9F}"/>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Gráficas!$GU$11:$GY$11</c:f>
              <c:strCache>
                <c:ptCount val="5"/>
                <c:pt idx="0">
                  <c:v>Es rápido</c:v>
                </c:pt>
                <c:pt idx="1">
                  <c:v>Es cómodo</c:v>
                </c:pt>
                <c:pt idx="2">
                  <c:v>Es barato</c:v>
                </c:pt>
                <c:pt idx="3">
                  <c:v>Es seguro contra asaltos o robos</c:v>
                </c:pt>
                <c:pt idx="4">
                  <c:v>Es seguro contra el acoso sexual</c:v>
                </c:pt>
              </c:strCache>
            </c:strRef>
          </c:cat>
          <c:val>
            <c:numRef>
              <c:f>Gráficas!$GU$14:$GY$14</c:f>
              <c:numCache>
                <c:formatCode>0%</c:formatCode>
                <c:ptCount val="5"/>
                <c:pt idx="0">
                  <c:v>0.27397260273972601</c:v>
                </c:pt>
                <c:pt idx="1">
                  <c:v>0.21917808219178081</c:v>
                </c:pt>
                <c:pt idx="2">
                  <c:v>0.17808219178082191</c:v>
                </c:pt>
                <c:pt idx="3">
                  <c:v>6.8493150684931503E-2</c:v>
                </c:pt>
                <c:pt idx="4">
                  <c:v>2.7397260273972601E-2</c:v>
                </c:pt>
              </c:numCache>
            </c:numRef>
          </c:val>
          <c:extLst>
            <c:ext xmlns:c16="http://schemas.microsoft.com/office/drawing/2014/chart" uri="{C3380CC4-5D6E-409C-BE32-E72D297353CC}">
              <c16:uniqueId val="{00000003-AB87-473A-A204-52CFDD8B3A9F}"/>
            </c:ext>
          </c:extLst>
        </c:ser>
        <c:ser>
          <c:idx val="3"/>
          <c:order val="3"/>
          <c:tx>
            <c:strRef>
              <c:f>Gráficas!$FU$15</c:f>
              <c:strCache>
                <c:ptCount val="1"/>
                <c:pt idx="0">
                  <c:v>De acuerdo</c:v>
                </c:pt>
              </c:strCache>
            </c:strRef>
          </c:tx>
          <c:spPr>
            <a:solidFill>
              <a:schemeClr val="accent6">
                <a:lumMod val="40000"/>
                <a:lumOff val="6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AB87-473A-A204-52CFDD8B3A9F}"/>
                </c:ext>
              </c:extLst>
            </c:dLbl>
            <c:dLbl>
              <c:idx val="4"/>
              <c:delete val="1"/>
              <c:extLst>
                <c:ext xmlns:c15="http://schemas.microsoft.com/office/drawing/2012/chart" uri="{CE6537A1-D6FC-4f65-9D91-7224C49458BB}"/>
                <c:ext xmlns:c16="http://schemas.microsoft.com/office/drawing/2014/chart" uri="{C3380CC4-5D6E-409C-BE32-E72D297353CC}">
                  <c16:uniqueId val="{00000005-AB87-473A-A204-52CFDD8B3A9F}"/>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Gráficas!$GU$11:$GY$11</c:f>
              <c:strCache>
                <c:ptCount val="5"/>
                <c:pt idx="0">
                  <c:v>Es rápido</c:v>
                </c:pt>
                <c:pt idx="1">
                  <c:v>Es cómodo</c:v>
                </c:pt>
                <c:pt idx="2">
                  <c:v>Es barato</c:v>
                </c:pt>
                <c:pt idx="3">
                  <c:v>Es seguro contra asaltos o robos</c:v>
                </c:pt>
                <c:pt idx="4">
                  <c:v>Es seguro contra el acoso sexual</c:v>
                </c:pt>
              </c:strCache>
            </c:strRef>
          </c:cat>
          <c:val>
            <c:numRef>
              <c:f>Gráficas!$GU$15:$GY$15</c:f>
              <c:numCache>
                <c:formatCode>0%</c:formatCode>
                <c:ptCount val="5"/>
                <c:pt idx="0">
                  <c:v>0.23287671232876711</c:v>
                </c:pt>
                <c:pt idx="1">
                  <c:v>5.4794520547945202E-2</c:v>
                </c:pt>
                <c:pt idx="2">
                  <c:v>0.28767123287671231</c:v>
                </c:pt>
                <c:pt idx="3">
                  <c:v>1.3698630136986301E-2</c:v>
                </c:pt>
                <c:pt idx="4">
                  <c:v>1.3698630136986301E-2</c:v>
                </c:pt>
              </c:numCache>
            </c:numRef>
          </c:val>
          <c:extLst>
            <c:ext xmlns:c16="http://schemas.microsoft.com/office/drawing/2014/chart" uri="{C3380CC4-5D6E-409C-BE32-E72D297353CC}">
              <c16:uniqueId val="{00000006-AB87-473A-A204-52CFDD8B3A9F}"/>
            </c:ext>
          </c:extLst>
        </c:ser>
        <c:ser>
          <c:idx val="4"/>
          <c:order val="4"/>
          <c:tx>
            <c:strRef>
              <c:f>Gráficas!$FU$16</c:f>
              <c:strCache>
                <c:ptCount val="1"/>
                <c:pt idx="0">
                  <c:v>Muy de acuerdo</c:v>
                </c:pt>
              </c:strCache>
            </c:strRef>
          </c:tx>
          <c:spPr>
            <a:solidFill>
              <a:schemeClr val="accent6">
                <a:lumMod val="60000"/>
                <a:lumOff val="4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AB87-473A-A204-52CFDD8B3A9F}"/>
                </c:ext>
              </c:extLst>
            </c:dLbl>
            <c:dLbl>
              <c:idx val="3"/>
              <c:delete val="1"/>
              <c:extLst>
                <c:ext xmlns:c15="http://schemas.microsoft.com/office/drawing/2012/chart" uri="{CE6537A1-D6FC-4f65-9D91-7224C49458BB}"/>
                <c:ext xmlns:c16="http://schemas.microsoft.com/office/drawing/2014/chart" uri="{C3380CC4-5D6E-409C-BE32-E72D297353CC}">
                  <c16:uniqueId val="{00000008-AB87-473A-A204-52CFDD8B3A9F}"/>
                </c:ext>
              </c:extLst>
            </c:dLbl>
            <c:dLbl>
              <c:idx val="4"/>
              <c:delete val="1"/>
              <c:extLst>
                <c:ext xmlns:c15="http://schemas.microsoft.com/office/drawing/2012/chart" uri="{CE6537A1-D6FC-4f65-9D91-7224C49458BB}"/>
                <c:ext xmlns:c16="http://schemas.microsoft.com/office/drawing/2014/chart" uri="{C3380CC4-5D6E-409C-BE32-E72D297353CC}">
                  <c16:uniqueId val="{00000009-AB87-473A-A204-52CFDD8B3A9F}"/>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Gráficas!$GU$11:$GY$11</c:f>
              <c:strCache>
                <c:ptCount val="5"/>
                <c:pt idx="0">
                  <c:v>Es rápido</c:v>
                </c:pt>
                <c:pt idx="1">
                  <c:v>Es cómodo</c:v>
                </c:pt>
                <c:pt idx="2">
                  <c:v>Es barato</c:v>
                </c:pt>
                <c:pt idx="3">
                  <c:v>Es seguro contra asaltos o robos</c:v>
                </c:pt>
                <c:pt idx="4">
                  <c:v>Es seguro contra el acoso sexual</c:v>
                </c:pt>
              </c:strCache>
            </c:strRef>
          </c:cat>
          <c:val>
            <c:numRef>
              <c:f>Gráficas!$GU$16:$GY$16</c:f>
              <c:numCache>
                <c:formatCode>0%</c:formatCode>
                <c:ptCount val="5"/>
                <c:pt idx="0">
                  <c:v>9.5890410958904104E-2</c:v>
                </c:pt>
                <c:pt idx="1">
                  <c:v>2.7397260273972601E-2</c:v>
                </c:pt>
                <c:pt idx="2">
                  <c:v>0.1095890410958904</c:v>
                </c:pt>
                <c:pt idx="3">
                  <c:v>0</c:v>
                </c:pt>
                <c:pt idx="4">
                  <c:v>1.3698630136986301E-2</c:v>
                </c:pt>
              </c:numCache>
            </c:numRef>
          </c:val>
          <c:extLst>
            <c:ext xmlns:c16="http://schemas.microsoft.com/office/drawing/2014/chart" uri="{C3380CC4-5D6E-409C-BE32-E72D297353CC}">
              <c16:uniqueId val="{0000000A-AB87-473A-A204-52CFDD8B3A9F}"/>
            </c:ext>
          </c:extLst>
        </c:ser>
        <c:dLbls>
          <c:dLblPos val="ctr"/>
          <c:showLegendKey val="0"/>
          <c:showVal val="1"/>
          <c:showCatName val="0"/>
          <c:showSerName val="0"/>
          <c:showPercent val="0"/>
          <c:showBubbleSize val="0"/>
        </c:dLbls>
        <c:gapWidth val="150"/>
        <c:overlap val="100"/>
        <c:axId val="157887583"/>
        <c:axId val="157877599"/>
      </c:barChart>
      <c:catAx>
        <c:axId val="157887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crossAx val="157877599"/>
        <c:crosses val="autoZero"/>
        <c:auto val="1"/>
        <c:lblAlgn val="ctr"/>
        <c:lblOffset val="100"/>
        <c:noMultiLvlLbl val="0"/>
      </c:catAx>
      <c:valAx>
        <c:axId val="15787759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crossAx val="157887583"/>
        <c:crosses val="autoZero"/>
        <c:crossBetween val="between"/>
      </c:valAx>
      <c:spPr>
        <a:noFill/>
        <a:ln>
          <a:noFill/>
        </a:ln>
        <a:effectLst/>
      </c:spPr>
    </c:plotArea>
    <c:legend>
      <c:legendPos val="b"/>
      <c:layout>
        <c:manualLayout>
          <c:xMode val="edge"/>
          <c:yMode val="edge"/>
          <c:x val="4.7222602739726026E-2"/>
          <c:y val="0.92690231990231975"/>
          <c:w val="0.89592396456060985"/>
          <c:h val="7.309768009768009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sz="1050">
          <a:solidFill>
            <a:schemeClr val="tx1"/>
          </a:solidFill>
        </a:defRPr>
      </a:pPr>
      <a:endParaRPr lang="es-E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CO" sz="1400" b="1"/>
              <a:t>Opiniones sobre el transporte público (hombres)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S"/>
        </a:p>
      </c:txPr>
    </c:title>
    <c:autoTitleDeleted val="0"/>
    <c:plotArea>
      <c:layout/>
      <c:barChart>
        <c:barDir val="bar"/>
        <c:grouping val="percentStacked"/>
        <c:varyColors val="0"/>
        <c:ser>
          <c:idx val="0"/>
          <c:order val="0"/>
          <c:tx>
            <c:strRef>
              <c:f>Gráficas!$FU$12</c:f>
              <c:strCache>
                <c:ptCount val="1"/>
                <c:pt idx="0">
                  <c:v>Muy en descuerdo</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Gráficas!$HD$11:$HH$11</c:f>
              <c:strCache>
                <c:ptCount val="5"/>
                <c:pt idx="0">
                  <c:v>Es rápido</c:v>
                </c:pt>
                <c:pt idx="1">
                  <c:v>Es cómodo</c:v>
                </c:pt>
                <c:pt idx="2">
                  <c:v>Es barato</c:v>
                </c:pt>
                <c:pt idx="3">
                  <c:v>Es seguro contra asaltos o robos</c:v>
                </c:pt>
                <c:pt idx="4">
                  <c:v>Es seguro contra el acoso sexual</c:v>
                </c:pt>
              </c:strCache>
            </c:strRef>
          </c:cat>
          <c:val>
            <c:numRef>
              <c:f>Gráficas!$HD$12:$HH$12</c:f>
              <c:numCache>
                <c:formatCode>0%</c:formatCode>
                <c:ptCount val="5"/>
                <c:pt idx="0">
                  <c:v>0.10666666666666667</c:v>
                </c:pt>
                <c:pt idx="1">
                  <c:v>0.28000000000000003</c:v>
                </c:pt>
                <c:pt idx="2">
                  <c:v>0.18666666666666668</c:v>
                </c:pt>
                <c:pt idx="3">
                  <c:v>0.50666666666666671</c:v>
                </c:pt>
                <c:pt idx="4">
                  <c:v>0.53333333333333333</c:v>
                </c:pt>
              </c:numCache>
            </c:numRef>
          </c:val>
          <c:extLst>
            <c:ext xmlns:c16="http://schemas.microsoft.com/office/drawing/2014/chart" uri="{C3380CC4-5D6E-409C-BE32-E72D297353CC}">
              <c16:uniqueId val="{00000000-B12D-4AB6-86BD-7B02B04D1BD6}"/>
            </c:ext>
          </c:extLst>
        </c:ser>
        <c:ser>
          <c:idx val="1"/>
          <c:order val="1"/>
          <c:tx>
            <c:strRef>
              <c:f>Gráficas!$FU$13</c:f>
              <c:strCache>
                <c:ptCount val="1"/>
                <c:pt idx="0">
                  <c:v>En desacuerdo</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Gráficas!$HD$11:$HH$11</c:f>
              <c:strCache>
                <c:ptCount val="5"/>
                <c:pt idx="0">
                  <c:v>Es rápido</c:v>
                </c:pt>
                <c:pt idx="1">
                  <c:v>Es cómodo</c:v>
                </c:pt>
                <c:pt idx="2">
                  <c:v>Es barato</c:v>
                </c:pt>
                <c:pt idx="3">
                  <c:v>Es seguro contra asaltos o robos</c:v>
                </c:pt>
                <c:pt idx="4">
                  <c:v>Es seguro contra el acoso sexual</c:v>
                </c:pt>
              </c:strCache>
            </c:strRef>
          </c:cat>
          <c:val>
            <c:numRef>
              <c:f>Gráficas!$HD$13:$HH$13</c:f>
              <c:numCache>
                <c:formatCode>0%</c:formatCode>
                <c:ptCount val="5"/>
                <c:pt idx="0">
                  <c:v>0.37333333333333335</c:v>
                </c:pt>
                <c:pt idx="1">
                  <c:v>0.37333333333333335</c:v>
                </c:pt>
                <c:pt idx="2">
                  <c:v>0.32</c:v>
                </c:pt>
                <c:pt idx="3">
                  <c:v>0.28000000000000003</c:v>
                </c:pt>
                <c:pt idx="4">
                  <c:v>0.30666666666666664</c:v>
                </c:pt>
              </c:numCache>
            </c:numRef>
          </c:val>
          <c:extLst>
            <c:ext xmlns:c16="http://schemas.microsoft.com/office/drawing/2014/chart" uri="{C3380CC4-5D6E-409C-BE32-E72D297353CC}">
              <c16:uniqueId val="{00000001-B12D-4AB6-86BD-7B02B04D1BD6}"/>
            </c:ext>
          </c:extLst>
        </c:ser>
        <c:ser>
          <c:idx val="2"/>
          <c:order val="2"/>
          <c:tx>
            <c:strRef>
              <c:f>Gráficas!$FU$14</c:f>
              <c:strCache>
                <c:ptCount val="1"/>
                <c:pt idx="0">
                  <c:v>Neutral</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Gráficas!$HD$11:$HH$11</c:f>
              <c:strCache>
                <c:ptCount val="5"/>
                <c:pt idx="0">
                  <c:v>Es rápido</c:v>
                </c:pt>
                <c:pt idx="1">
                  <c:v>Es cómodo</c:v>
                </c:pt>
                <c:pt idx="2">
                  <c:v>Es barato</c:v>
                </c:pt>
                <c:pt idx="3">
                  <c:v>Es seguro contra asaltos o robos</c:v>
                </c:pt>
                <c:pt idx="4">
                  <c:v>Es seguro contra el acoso sexual</c:v>
                </c:pt>
              </c:strCache>
            </c:strRef>
          </c:cat>
          <c:val>
            <c:numRef>
              <c:f>Gráficas!$HD$14:$HH$14</c:f>
              <c:numCache>
                <c:formatCode>0%</c:formatCode>
                <c:ptCount val="5"/>
                <c:pt idx="0">
                  <c:v>0.21333333333333335</c:v>
                </c:pt>
                <c:pt idx="1">
                  <c:v>0.29333333333333333</c:v>
                </c:pt>
                <c:pt idx="2">
                  <c:v>0.24</c:v>
                </c:pt>
                <c:pt idx="3">
                  <c:v>0.18666666666666668</c:v>
                </c:pt>
                <c:pt idx="4">
                  <c:v>0.10666666666666667</c:v>
                </c:pt>
              </c:numCache>
            </c:numRef>
          </c:val>
          <c:extLst>
            <c:ext xmlns:c16="http://schemas.microsoft.com/office/drawing/2014/chart" uri="{C3380CC4-5D6E-409C-BE32-E72D297353CC}">
              <c16:uniqueId val="{00000002-B12D-4AB6-86BD-7B02B04D1BD6}"/>
            </c:ext>
          </c:extLst>
        </c:ser>
        <c:ser>
          <c:idx val="3"/>
          <c:order val="3"/>
          <c:tx>
            <c:strRef>
              <c:f>Gráficas!$FU$15</c:f>
              <c:strCache>
                <c:ptCount val="1"/>
                <c:pt idx="0">
                  <c:v>De acuerdo</c:v>
                </c:pt>
              </c:strCache>
            </c:strRef>
          </c:tx>
          <c:spPr>
            <a:solidFill>
              <a:schemeClr val="accent6">
                <a:lumMod val="40000"/>
                <a:lumOff val="6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B12D-4AB6-86BD-7B02B04D1BD6}"/>
                </c:ext>
              </c:extLst>
            </c:dLbl>
            <c:dLbl>
              <c:idx val="4"/>
              <c:delete val="1"/>
              <c:extLst>
                <c:ext xmlns:c15="http://schemas.microsoft.com/office/drawing/2012/chart" uri="{CE6537A1-D6FC-4f65-9D91-7224C49458BB}"/>
                <c:ext xmlns:c16="http://schemas.microsoft.com/office/drawing/2014/chart" uri="{C3380CC4-5D6E-409C-BE32-E72D297353CC}">
                  <c16:uniqueId val="{00000004-B12D-4AB6-86BD-7B02B04D1BD6}"/>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Gráficas!$HD$11:$HH$11</c:f>
              <c:strCache>
                <c:ptCount val="5"/>
                <c:pt idx="0">
                  <c:v>Es rápido</c:v>
                </c:pt>
                <c:pt idx="1">
                  <c:v>Es cómodo</c:v>
                </c:pt>
                <c:pt idx="2">
                  <c:v>Es barato</c:v>
                </c:pt>
                <c:pt idx="3">
                  <c:v>Es seguro contra asaltos o robos</c:v>
                </c:pt>
                <c:pt idx="4">
                  <c:v>Es seguro contra el acoso sexual</c:v>
                </c:pt>
              </c:strCache>
            </c:strRef>
          </c:cat>
          <c:val>
            <c:numRef>
              <c:f>Gráficas!$HD$15:$HH$15</c:f>
              <c:numCache>
                <c:formatCode>0%</c:formatCode>
                <c:ptCount val="5"/>
                <c:pt idx="0">
                  <c:v>0.24</c:v>
                </c:pt>
                <c:pt idx="1">
                  <c:v>2.6666666666666668E-2</c:v>
                </c:pt>
                <c:pt idx="2">
                  <c:v>0.12</c:v>
                </c:pt>
                <c:pt idx="3">
                  <c:v>0</c:v>
                </c:pt>
                <c:pt idx="4">
                  <c:v>1.3333333333333334E-2</c:v>
                </c:pt>
              </c:numCache>
            </c:numRef>
          </c:val>
          <c:extLst>
            <c:ext xmlns:c16="http://schemas.microsoft.com/office/drawing/2014/chart" uri="{C3380CC4-5D6E-409C-BE32-E72D297353CC}">
              <c16:uniqueId val="{00000005-B12D-4AB6-86BD-7B02B04D1BD6}"/>
            </c:ext>
          </c:extLst>
        </c:ser>
        <c:ser>
          <c:idx val="4"/>
          <c:order val="4"/>
          <c:tx>
            <c:strRef>
              <c:f>Gráficas!$FU$16</c:f>
              <c:strCache>
                <c:ptCount val="1"/>
                <c:pt idx="0">
                  <c:v>Muy de acuerdo</c:v>
                </c:pt>
              </c:strCache>
            </c:strRef>
          </c:tx>
          <c:spPr>
            <a:solidFill>
              <a:schemeClr val="accent6">
                <a:lumMod val="60000"/>
                <a:lumOff val="4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B12D-4AB6-86BD-7B02B04D1BD6}"/>
                </c:ext>
              </c:extLst>
            </c:dLbl>
            <c:dLbl>
              <c:idx val="3"/>
              <c:delete val="1"/>
              <c:extLst>
                <c:ext xmlns:c15="http://schemas.microsoft.com/office/drawing/2012/chart" uri="{CE6537A1-D6FC-4f65-9D91-7224C49458BB}"/>
                <c:ext xmlns:c16="http://schemas.microsoft.com/office/drawing/2014/chart" uri="{C3380CC4-5D6E-409C-BE32-E72D297353CC}">
                  <c16:uniqueId val="{00000007-B12D-4AB6-86BD-7B02B04D1BD6}"/>
                </c:ext>
              </c:extLst>
            </c:dLbl>
            <c:dLbl>
              <c:idx val="4"/>
              <c:delete val="1"/>
              <c:extLst>
                <c:ext xmlns:c15="http://schemas.microsoft.com/office/drawing/2012/chart" uri="{CE6537A1-D6FC-4f65-9D91-7224C49458BB}"/>
                <c:ext xmlns:c16="http://schemas.microsoft.com/office/drawing/2014/chart" uri="{C3380CC4-5D6E-409C-BE32-E72D297353CC}">
                  <c16:uniqueId val="{00000008-B12D-4AB6-86BD-7B02B04D1BD6}"/>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Gráficas!$HD$11:$HH$11</c:f>
              <c:strCache>
                <c:ptCount val="5"/>
                <c:pt idx="0">
                  <c:v>Es rápido</c:v>
                </c:pt>
                <c:pt idx="1">
                  <c:v>Es cómodo</c:v>
                </c:pt>
                <c:pt idx="2">
                  <c:v>Es barato</c:v>
                </c:pt>
                <c:pt idx="3">
                  <c:v>Es seguro contra asaltos o robos</c:v>
                </c:pt>
                <c:pt idx="4">
                  <c:v>Es seguro contra el acoso sexual</c:v>
                </c:pt>
              </c:strCache>
            </c:strRef>
          </c:cat>
          <c:val>
            <c:numRef>
              <c:f>Gráficas!$HD$16:$HH$16</c:f>
              <c:numCache>
                <c:formatCode>0%</c:formatCode>
                <c:ptCount val="5"/>
                <c:pt idx="0">
                  <c:v>6.6666666666666666E-2</c:v>
                </c:pt>
                <c:pt idx="1">
                  <c:v>2.6666666666666668E-2</c:v>
                </c:pt>
                <c:pt idx="2">
                  <c:v>0.13333333333333333</c:v>
                </c:pt>
                <c:pt idx="3">
                  <c:v>2.6666666666666668E-2</c:v>
                </c:pt>
                <c:pt idx="4">
                  <c:v>0.04</c:v>
                </c:pt>
              </c:numCache>
            </c:numRef>
          </c:val>
          <c:extLst>
            <c:ext xmlns:c16="http://schemas.microsoft.com/office/drawing/2014/chart" uri="{C3380CC4-5D6E-409C-BE32-E72D297353CC}">
              <c16:uniqueId val="{00000009-B12D-4AB6-86BD-7B02B04D1BD6}"/>
            </c:ext>
          </c:extLst>
        </c:ser>
        <c:dLbls>
          <c:dLblPos val="ctr"/>
          <c:showLegendKey val="0"/>
          <c:showVal val="1"/>
          <c:showCatName val="0"/>
          <c:showSerName val="0"/>
          <c:showPercent val="0"/>
          <c:showBubbleSize val="0"/>
        </c:dLbls>
        <c:gapWidth val="150"/>
        <c:overlap val="100"/>
        <c:axId val="157887583"/>
        <c:axId val="157877599"/>
      </c:barChart>
      <c:catAx>
        <c:axId val="157887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crossAx val="157877599"/>
        <c:crosses val="autoZero"/>
        <c:auto val="1"/>
        <c:lblAlgn val="ctr"/>
        <c:lblOffset val="100"/>
        <c:noMultiLvlLbl val="0"/>
      </c:catAx>
      <c:valAx>
        <c:axId val="15787759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crossAx val="157887583"/>
        <c:crosses val="autoZero"/>
        <c:crossBetween val="between"/>
      </c:valAx>
      <c:spPr>
        <a:noFill/>
        <a:ln>
          <a:noFill/>
        </a:ln>
        <a:effectLst/>
      </c:spPr>
    </c:plotArea>
    <c:legend>
      <c:legendPos val="b"/>
      <c:layout>
        <c:manualLayout>
          <c:xMode val="edge"/>
          <c:yMode val="edge"/>
          <c:x val="4.6428652968036534E-2"/>
          <c:y val="0.93433903133903129"/>
          <c:w val="0.91197532892658095"/>
          <c:h val="5.242205942205942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sz="1050">
          <a:solidFill>
            <a:schemeClr val="tx1"/>
          </a:solidFill>
        </a:defRPr>
      </a:pPr>
      <a:endParaRPr lang="es-E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s-CO" sz="1600" b="1"/>
              <a:t>Uso del transporte público en jefes de hogar - Viajes de cuidado</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s-ES"/>
        </a:p>
      </c:txPr>
    </c:title>
    <c:autoTitleDeleted val="0"/>
    <c:plotArea>
      <c:layout>
        <c:manualLayout>
          <c:layoutTarget val="inner"/>
          <c:xMode val="edge"/>
          <c:yMode val="edge"/>
          <c:x val="0.12466580730663104"/>
          <c:y val="0.22330746470933577"/>
          <c:w val="0.8569252512075044"/>
          <c:h val="0.53321656591501287"/>
        </c:manualLayout>
      </c:layout>
      <c:lineChart>
        <c:grouping val="standard"/>
        <c:varyColors val="0"/>
        <c:ser>
          <c:idx val="0"/>
          <c:order val="0"/>
          <c:tx>
            <c:strRef>
              <c:f>Hoja2!$A$12</c:f>
              <c:strCache>
                <c:ptCount val="1"/>
                <c:pt idx="0">
                  <c:v>Mujer</c:v>
                </c:pt>
              </c:strCache>
            </c:strRef>
          </c:tx>
          <c:spPr>
            <a:ln w="28575" cap="rnd">
              <a:solidFill>
                <a:srgbClr val="92D050"/>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Hoja2!$B$11:$D$11</c:f>
              <c:strCache>
                <c:ptCount val="3"/>
                <c:pt idx="0">
                  <c:v>Bajo</c:v>
                </c:pt>
                <c:pt idx="1">
                  <c:v>Medio</c:v>
                </c:pt>
                <c:pt idx="2">
                  <c:v>Alto</c:v>
                </c:pt>
              </c:strCache>
            </c:strRef>
          </c:cat>
          <c:val>
            <c:numRef>
              <c:f>Hoja2!$B$12:$D$12</c:f>
              <c:numCache>
                <c:formatCode>0%</c:formatCode>
                <c:ptCount val="3"/>
                <c:pt idx="0">
                  <c:v>0.71497630000000001</c:v>
                </c:pt>
                <c:pt idx="1">
                  <c:v>0.63345220000000002</c:v>
                </c:pt>
                <c:pt idx="2">
                  <c:v>0.54975790000000002</c:v>
                </c:pt>
              </c:numCache>
            </c:numRef>
          </c:val>
          <c:smooth val="0"/>
          <c:extLst>
            <c:ext xmlns:c16="http://schemas.microsoft.com/office/drawing/2014/chart" uri="{C3380CC4-5D6E-409C-BE32-E72D297353CC}">
              <c16:uniqueId val="{00000000-9880-420E-8C74-451D042723ED}"/>
            </c:ext>
          </c:extLst>
        </c:ser>
        <c:ser>
          <c:idx val="1"/>
          <c:order val="1"/>
          <c:tx>
            <c:strRef>
              <c:f>Hoja2!$A$13</c:f>
              <c:strCache>
                <c:ptCount val="1"/>
                <c:pt idx="0">
                  <c:v>Hombre</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Hoja2!$B$11:$D$11</c:f>
              <c:strCache>
                <c:ptCount val="3"/>
                <c:pt idx="0">
                  <c:v>Bajo</c:v>
                </c:pt>
                <c:pt idx="1">
                  <c:v>Medio</c:v>
                </c:pt>
                <c:pt idx="2">
                  <c:v>Alto</c:v>
                </c:pt>
              </c:strCache>
            </c:strRef>
          </c:cat>
          <c:val>
            <c:numRef>
              <c:f>Hoja2!$B$13:$D$13</c:f>
              <c:numCache>
                <c:formatCode>0%</c:formatCode>
                <c:ptCount val="3"/>
                <c:pt idx="0">
                  <c:v>0.47377029999999998</c:v>
                </c:pt>
                <c:pt idx="1">
                  <c:v>0.36699359999999998</c:v>
                </c:pt>
                <c:pt idx="2">
                  <c:v>0.2800629</c:v>
                </c:pt>
              </c:numCache>
            </c:numRef>
          </c:val>
          <c:smooth val="0"/>
          <c:extLst>
            <c:ext xmlns:c16="http://schemas.microsoft.com/office/drawing/2014/chart" uri="{C3380CC4-5D6E-409C-BE32-E72D297353CC}">
              <c16:uniqueId val="{00000001-9880-420E-8C74-451D042723ED}"/>
            </c:ext>
          </c:extLst>
        </c:ser>
        <c:dLbls>
          <c:showLegendKey val="0"/>
          <c:showVal val="0"/>
          <c:showCatName val="0"/>
          <c:showSerName val="0"/>
          <c:showPercent val="0"/>
          <c:showBubbleSize val="0"/>
        </c:dLbls>
        <c:smooth val="0"/>
        <c:axId val="1748601583"/>
        <c:axId val="1748600751"/>
      </c:lineChart>
      <c:catAx>
        <c:axId val="1748601583"/>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s-CO" sz="1100"/>
                  <a:t>Estrato</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S"/>
          </a:p>
        </c:txPr>
        <c:crossAx val="1748600751"/>
        <c:crosses val="autoZero"/>
        <c:auto val="1"/>
        <c:lblAlgn val="ctr"/>
        <c:lblOffset val="100"/>
        <c:noMultiLvlLbl val="0"/>
      </c:catAx>
      <c:valAx>
        <c:axId val="17486007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s-CO" sz="1100"/>
                  <a:t>Probabilidad (%)</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crossAx val="1748601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sz="1400">
          <a:solidFill>
            <a:schemeClr val="tx1"/>
          </a:solidFill>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s-CO" sz="1600" b="1"/>
              <a:t>Uso del transporte público en personas que tienen automóvil en el hogar - Viajes con motivo de trabajo</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s-ES"/>
        </a:p>
      </c:txPr>
    </c:title>
    <c:autoTitleDeleted val="0"/>
    <c:plotArea>
      <c:layout>
        <c:manualLayout>
          <c:layoutTarget val="inner"/>
          <c:xMode val="edge"/>
          <c:yMode val="edge"/>
          <c:x val="0.12466580730663104"/>
          <c:y val="0.22330746470933577"/>
          <c:w val="0.8569252512075044"/>
          <c:h val="0.53321656591501287"/>
        </c:manualLayout>
      </c:layout>
      <c:lineChart>
        <c:grouping val="standard"/>
        <c:varyColors val="0"/>
        <c:ser>
          <c:idx val="0"/>
          <c:order val="0"/>
          <c:tx>
            <c:strRef>
              <c:f>Hoja2!$A$25</c:f>
              <c:strCache>
                <c:ptCount val="1"/>
                <c:pt idx="0">
                  <c:v>Mujer</c:v>
                </c:pt>
              </c:strCache>
            </c:strRef>
          </c:tx>
          <c:spPr>
            <a:ln w="28575" cap="rnd">
              <a:solidFill>
                <a:srgbClr val="92D050"/>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Hoja2!$B$11:$D$11</c:f>
              <c:strCache>
                <c:ptCount val="3"/>
                <c:pt idx="0">
                  <c:v>Bajo</c:v>
                </c:pt>
                <c:pt idx="1">
                  <c:v>Medio</c:v>
                </c:pt>
                <c:pt idx="2">
                  <c:v>Alto</c:v>
                </c:pt>
              </c:strCache>
            </c:strRef>
          </c:cat>
          <c:val>
            <c:numRef>
              <c:f>Hoja2!$B$25:$D$25</c:f>
              <c:numCache>
                <c:formatCode>0%</c:formatCode>
                <c:ptCount val="3"/>
                <c:pt idx="0">
                  <c:v>0.90313960000000004</c:v>
                </c:pt>
                <c:pt idx="1">
                  <c:v>0.85349229999999998</c:v>
                </c:pt>
                <c:pt idx="2">
                  <c:v>0.7586929</c:v>
                </c:pt>
              </c:numCache>
            </c:numRef>
          </c:val>
          <c:smooth val="0"/>
          <c:extLst>
            <c:ext xmlns:c16="http://schemas.microsoft.com/office/drawing/2014/chart" uri="{C3380CC4-5D6E-409C-BE32-E72D297353CC}">
              <c16:uniqueId val="{00000000-E739-482D-89D0-B3FA3CFCB8F3}"/>
            </c:ext>
          </c:extLst>
        </c:ser>
        <c:ser>
          <c:idx val="1"/>
          <c:order val="1"/>
          <c:tx>
            <c:strRef>
              <c:f>Hoja2!$A$26</c:f>
              <c:strCache>
                <c:ptCount val="1"/>
                <c:pt idx="0">
                  <c:v>Hombre</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Hoja2!$B$11:$D$11</c:f>
              <c:strCache>
                <c:ptCount val="3"/>
                <c:pt idx="0">
                  <c:v>Bajo</c:v>
                </c:pt>
                <c:pt idx="1">
                  <c:v>Medio</c:v>
                </c:pt>
                <c:pt idx="2">
                  <c:v>Alto</c:v>
                </c:pt>
              </c:strCache>
            </c:strRef>
          </c:cat>
          <c:val>
            <c:numRef>
              <c:f>Hoja2!$B$26:$D$26</c:f>
              <c:numCache>
                <c:formatCode>0%</c:formatCode>
                <c:ptCount val="3"/>
                <c:pt idx="0">
                  <c:v>0.61183370000000004</c:v>
                </c:pt>
                <c:pt idx="1">
                  <c:v>0.52184050000000004</c:v>
                </c:pt>
                <c:pt idx="2">
                  <c:v>0.38090970000000002</c:v>
                </c:pt>
              </c:numCache>
            </c:numRef>
          </c:val>
          <c:smooth val="0"/>
          <c:extLst>
            <c:ext xmlns:c16="http://schemas.microsoft.com/office/drawing/2014/chart" uri="{C3380CC4-5D6E-409C-BE32-E72D297353CC}">
              <c16:uniqueId val="{00000001-E739-482D-89D0-B3FA3CFCB8F3}"/>
            </c:ext>
          </c:extLst>
        </c:ser>
        <c:dLbls>
          <c:dLblPos val="t"/>
          <c:showLegendKey val="0"/>
          <c:showVal val="1"/>
          <c:showCatName val="0"/>
          <c:showSerName val="0"/>
          <c:showPercent val="0"/>
          <c:showBubbleSize val="0"/>
        </c:dLbls>
        <c:smooth val="0"/>
        <c:axId val="1748601583"/>
        <c:axId val="1748600751"/>
      </c:lineChart>
      <c:catAx>
        <c:axId val="1748601583"/>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s-CO" sz="1100"/>
                  <a:t>Estrato</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S"/>
          </a:p>
        </c:txPr>
        <c:crossAx val="1748600751"/>
        <c:crosses val="autoZero"/>
        <c:auto val="1"/>
        <c:lblAlgn val="ctr"/>
        <c:lblOffset val="100"/>
        <c:noMultiLvlLbl val="0"/>
      </c:catAx>
      <c:valAx>
        <c:axId val="17486007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s-CO" sz="1100"/>
                  <a:t>Probabilidad (%)</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crossAx val="1748601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sz="1400">
          <a:solidFill>
            <a:schemeClr val="tx1"/>
          </a:solidFill>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1" dirty="0" err="1"/>
              <a:t>Distribución</a:t>
            </a:r>
            <a:r>
              <a:rPr lang="en-US" sz="1400" b="1" dirty="0"/>
              <a:t> de las personas </a:t>
            </a:r>
            <a:r>
              <a:rPr lang="en-US" sz="1400" b="1" dirty="0" err="1"/>
              <a:t>encuestadas</a:t>
            </a:r>
            <a:r>
              <a:rPr lang="en-US" sz="1400" b="1" dirty="0"/>
              <a:t> </a:t>
            </a:r>
            <a:r>
              <a:rPr lang="en-US" sz="1400" b="1" dirty="0" err="1"/>
              <a:t>por</a:t>
            </a:r>
            <a:r>
              <a:rPr lang="en-US" sz="1400" b="1" dirty="0"/>
              <a:t> </a:t>
            </a:r>
            <a:r>
              <a:rPr lang="en-US" sz="1400" b="1" dirty="0" err="1"/>
              <a:t>género</a:t>
            </a:r>
            <a:endParaRPr lang="en-US" sz="14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s-ES"/>
        </a:p>
      </c:txPr>
    </c:title>
    <c:autoTitleDeleted val="0"/>
    <c:plotArea>
      <c:layout/>
      <c:pieChart>
        <c:varyColors val="1"/>
        <c:ser>
          <c:idx val="0"/>
          <c:order val="0"/>
          <c:tx>
            <c:strRef>
              <c:f>Gráficas!$C$1</c:f>
              <c:strCache>
                <c:ptCount val="1"/>
                <c:pt idx="0">
                  <c:v>%</c:v>
                </c:pt>
              </c:strCache>
            </c:strRef>
          </c:tx>
          <c:spPr>
            <a:ln>
              <a:noFill/>
            </a:ln>
          </c:spPr>
          <c:dPt>
            <c:idx val="0"/>
            <c:bubble3D val="0"/>
            <c:spPr>
              <a:solidFill>
                <a:srgbClr val="7030A0"/>
              </a:solidFill>
              <a:ln w="19050">
                <a:noFill/>
              </a:ln>
              <a:effectLst/>
            </c:spPr>
            <c:extLst>
              <c:ext xmlns:c16="http://schemas.microsoft.com/office/drawing/2014/chart" uri="{C3380CC4-5D6E-409C-BE32-E72D297353CC}">
                <c16:uniqueId val="{00000001-4270-496F-9A8C-ABAA619341A2}"/>
              </c:ext>
            </c:extLst>
          </c:dPt>
          <c:dPt>
            <c:idx val="1"/>
            <c:bubble3D val="0"/>
            <c:spPr>
              <a:solidFill>
                <a:srgbClr val="92D050"/>
              </a:solidFill>
              <a:ln w="19050">
                <a:noFill/>
              </a:ln>
              <a:effectLst/>
            </c:spPr>
            <c:extLst>
              <c:ext xmlns:c16="http://schemas.microsoft.com/office/drawing/2014/chart" uri="{C3380CC4-5D6E-409C-BE32-E72D297353CC}">
                <c16:uniqueId val="{00000003-4270-496F-9A8C-ABAA619341A2}"/>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extLst>
                <c:ext xmlns:c16="http://schemas.microsoft.com/office/drawing/2014/chart" uri="{C3380CC4-5D6E-409C-BE32-E72D297353CC}">
                  <c16:uniqueId val="{00000001-4270-496F-9A8C-ABAA619341A2}"/>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Gráficas!$A$2:$A$3</c:f>
              <c:strCache>
                <c:ptCount val="2"/>
                <c:pt idx="0">
                  <c:v>Mujer</c:v>
                </c:pt>
                <c:pt idx="1">
                  <c:v>Hombre</c:v>
                </c:pt>
              </c:strCache>
            </c:strRef>
          </c:cat>
          <c:val>
            <c:numRef>
              <c:f>Gráficas!$C$2:$C$3</c:f>
              <c:numCache>
                <c:formatCode>0%</c:formatCode>
                <c:ptCount val="2"/>
                <c:pt idx="0">
                  <c:v>0.52259887005649719</c:v>
                </c:pt>
                <c:pt idx="1">
                  <c:v>0.47740112994350281</c:v>
                </c:pt>
              </c:numCache>
            </c:numRef>
          </c:val>
          <c:extLst>
            <c:ext xmlns:c16="http://schemas.microsoft.com/office/drawing/2014/chart" uri="{C3380CC4-5D6E-409C-BE32-E72D297353CC}">
              <c16:uniqueId val="{00000004-4270-496F-9A8C-ABAA619341A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4407168748526376"/>
          <c:y val="0.43794380599643917"/>
          <c:w val="0.20656997095501264"/>
          <c:h val="0.2116093650325147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sz="1200">
          <a:solidFill>
            <a:sysClr val="windowText" lastClr="000000"/>
          </a:solidFill>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s-CO" sz="1200" b="1" dirty="0"/>
              <a:t>Distribución de las</a:t>
            </a:r>
            <a:r>
              <a:rPr lang="es-CO" sz="1200" b="1" baseline="0" dirty="0"/>
              <a:t> personas encuestadas por edad y género</a:t>
            </a:r>
            <a:endParaRPr lang="es-CO"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s-ES"/>
        </a:p>
      </c:txPr>
    </c:title>
    <c:autoTitleDeleted val="0"/>
    <c:plotArea>
      <c:layout/>
      <c:barChart>
        <c:barDir val="bar"/>
        <c:grouping val="clustered"/>
        <c:varyColors val="0"/>
        <c:ser>
          <c:idx val="1"/>
          <c:order val="0"/>
          <c:tx>
            <c:strRef>
              <c:f>Gráficas!$M$1</c:f>
              <c:strCache>
                <c:ptCount val="1"/>
                <c:pt idx="0">
                  <c:v>Hombre</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Gráficas!$I$2:$I$6</c:f>
              <c:strCache>
                <c:ptCount val="5"/>
                <c:pt idx="0">
                  <c:v>0-17</c:v>
                </c:pt>
                <c:pt idx="1">
                  <c:v>18-29</c:v>
                </c:pt>
                <c:pt idx="2">
                  <c:v>30-44</c:v>
                </c:pt>
                <c:pt idx="3">
                  <c:v>45-59</c:v>
                </c:pt>
                <c:pt idx="4">
                  <c:v>≥60</c:v>
                </c:pt>
              </c:strCache>
            </c:strRef>
          </c:cat>
          <c:val>
            <c:numRef>
              <c:f>Gráficas!$M$2:$M$6</c:f>
              <c:numCache>
                <c:formatCode>0%</c:formatCode>
                <c:ptCount val="5"/>
                <c:pt idx="0">
                  <c:v>2.4242424242424242E-2</c:v>
                </c:pt>
                <c:pt idx="1">
                  <c:v>0.73939393939393938</c:v>
                </c:pt>
                <c:pt idx="2">
                  <c:v>0.18787878787878787</c:v>
                </c:pt>
                <c:pt idx="3">
                  <c:v>6.0606060606060608E-2</c:v>
                </c:pt>
                <c:pt idx="4">
                  <c:v>1.2121212121212121E-2</c:v>
                </c:pt>
              </c:numCache>
            </c:numRef>
          </c:val>
          <c:extLst>
            <c:ext xmlns:c16="http://schemas.microsoft.com/office/drawing/2014/chart" uri="{C3380CC4-5D6E-409C-BE32-E72D297353CC}">
              <c16:uniqueId val="{00000000-39B8-4B64-8E15-16DFC576CBE6}"/>
            </c:ext>
          </c:extLst>
        </c:ser>
        <c:ser>
          <c:idx val="0"/>
          <c:order val="1"/>
          <c:tx>
            <c:strRef>
              <c:f>Gráficas!$L$1</c:f>
              <c:strCache>
                <c:ptCount val="1"/>
                <c:pt idx="0">
                  <c:v>Mujer</c:v>
                </c:pt>
              </c:strCache>
            </c:strRef>
          </c:tx>
          <c:spPr>
            <a:solidFill>
              <a:srgbClr val="7030A0"/>
            </a:solidFill>
            <a:ln>
              <a:noFill/>
            </a:ln>
            <a:effectLst/>
          </c:spPr>
          <c:invertIfNegative val="0"/>
          <c:dLbls>
            <c:numFmt formatCode="##%;##%"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Gráficas!$I$2:$I$6</c:f>
              <c:strCache>
                <c:ptCount val="5"/>
                <c:pt idx="0">
                  <c:v>0-17</c:v>
                </c:pt>
                <c:pt idx="1">
                  <c:v>18-29</c:v>
                </c:pt>
                <c:pt idx="2">
                  <c:v>30-44</c:v>
                </c:pt>
                <c:pt idx="3">
                  <c:v>45-59</c:v>
                </c:pt>
                <c:pt idx="4">
                  <c:v>≥60</c:v>
                </c:pt>
              </c:strCache>
            </c:strRef>
          </c:cat>
          <c:val>
            <c:numRef>
              <c:f>Gráficas!$L$2:$L$6</c:f>
              <c:numCache>
                <c:formatCode>0%</c:formatCode>
                <c:ptCount val="5"/>
                <c:pt idx="0">
                  <c:v>-1.6216216216216217E-2</c:v>
                </c:pt>
                <c:pt idx="1">
                  <c:v>-0.69189189189189193</c:v>
                </c:pt>
                <c:pt idx="2">
                  <c:v>-0.17837837837837839</c:v>
                </c:pt>
                <c:pt idx="3">
                  <c:v>-9.1891891891891897E-2</c:v>
                </c:pt>
                <c:pt idx="4">
                  <c:v>-2.1621621621621623E-2</c:v>
                </c:pt>
              </c:numCache>
            </c:numRef>
          </c:val>
          <c:extLst>
            <c:ext xmlns:c16="http://schemas.microsoft.com/office/drawing/2014/chart" uri="{C3380CC4-5D6E-409C-BE32-E72D297353CC}">
              <c16:uniqueId val="{00000001-39B8-4B64-8E15-16DFC576CBE6}"/>
            </c:ext>
          </c:extLst>
        </c:ser>
        <c:dLbls>
          <c:dLblPos val="outEnd"/>
          <c:showLegendKey val="0"/>
          <c:showVal val="1"/>
          <c:showCatName val="0"/>
          <c:showSerName val="0"/>
          <c:showPercent val="0"/>
          <c:showBubbleSize val="0"/>
        </c:dLbls>
        <c:gapWidth val="80"/>
        <c:overlap val="100"/>
        <c:axId val="1328785503"/>
        <c:axId val="1328785087"/>
      </c:barChart>
      <c:catAx>
        <c:axId val="1328785503"/>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t>Edad</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E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1328785087"/>
        <c:crosses val="autoZero"/>
        <c:auto val="1"/>
        <c:lblAlgn val="ctr"/>
        <c:lblOffset val="100"/>
        <c:noMultiLvlLbl val="0"/>
      </c:catAx>
      <c:valAx>
        <c:axId val="1328785087"/>
        <c:scaling>
          <c:orientation val="minMax"/>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t>Distribución (%)</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ES"/>
            </a:p>
          </c:txPr>
        </c:title>
        <c:numFmt formatCode="##%;##%"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1328785503"/>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a:solidFill>
            <a:sysClr val="windowText" lastClr="000000"/>
          </a:solidFill>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CO" sz="1200" b="1"/>
              <a:t>Distribución de las personas encuestadas por estrato</a:t>
            </a:r>
            <a:r>
              <a:rPr lang="es-CO" sz="1200" b="1" baseline="0"/>
              <a:t> y género</a:t>
            </a:r>
            <a:endParaRPr lang="es-CO"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ES"/>
        </a:p>
      </c:txPr>
    </c:title>
    <c:autoTitleDeleted val="0"/>
    <c:plotArea>
      <c:layout/>
      <c:barChart>
        <c:barDir val="col"/>
        <c:grouping val="percentStacked"/>
        <c:varyColors val="0"/>
        <c:ser>
          <c:idx val="0"/>
          <c:order val="0"/>
          <c:tx>
            <c:strRef>
              <c:f>Gráficas!$AC$2</c:f>
              <c:strCache>
                <c:ptCount val="1"/>
                <c:pt idx="0">
                  <c:v>1</c:v>
                </c:pt>
              </c:strCache>
            </c:strRef>
          </c:tx>
          <c:spPr>
            <a:solidFill>
              <a:srgbClr val="0B2E59"/>
            </a:solidFill>
            <a:ln>
              <a:noFill/>
            </a:ln>
            <a:effectLst/>
          </c:spPr>
          <c:invertIfNegative val="0"/>
          <c:dLbls>
            <c:delete val="1"/>
          </c:dLbls>
          <c:cat>
            <c:strRef>
              <c:f>Gráficas!$AF$1:$AG$1</c:f>
              <c:strCache>
                <c:ptCount val="2"/>
                <c:pt idx="0">
                  <c:v>Mujer</c:v>
                </c:pt>
                <c:pt idx="1">
                  <c:v>Hombre</c:v>
                </c:pt>
              </c:strCache>
            </c:strRef>
          </c:cat>
          <c:val>
            <c:numRef>
              <c:f>Gráficas!$AF$2:$AG$2</c:f>
              <c:numCache>
                <c:formatCode>0%</c:formatCode>
                <c:ptCount val="2"/>
                <c:pt idx="0">
                  <c:v>1.0810810810810811E-2</c:v>
                </c:pt>
                <c:pt idx="1">
                  <c:v>0</c:v>
                </c:pt>
              </c:numCache>
            </c:numRef>
          </c:val>
          <c:extLst>
            <c:ext xmlns:c16="http://schemas.microsoft.com/office/drawing/2014/chart" uri="{C3380CC4-5D6E-409C-BE32-E72D297353CC}">
              <c16:uniqueId val="{00000000-C6C0-4FCE-939F-421112AA96E2}"/>
            </c:ext>
          </c:extLst>
        </c:ser>
        <c:ser>
          <c:idx val="1"/>
          <c:order val="1"/>
          <c:tx>
            <c:strRef>
              <c:f>Gráficas!$AC$3</c:f>
              <c:strCache>
                <c:ptCount val="1"/>
                <c:pt idx="0">
                  <c:v>2</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Gráficas!$AF$1:$AG$1</c:f>
              <c:strCache>
                <c:ptCount val="2"/>
                <c:pt idx="0">
                  <c:v>Mujer</c:v>
                </c:pt>
                <c:pt idx="1">
                  <c:v>Hombre</c:v>
                </c:pt>
              </c:strCache>
            </c:strRef>
          </c:cat>
          <c:val>
            <c:numRef>
              <c:f>Gráficas!$AF$3:$AG$3</c:f>
              <c:numCache>
                <c:formatCode>0%</c:formatCode>
                <c:ptCount val="2"/>
                <c:pt idx="0">
                  <c:v>0.17837837837837839</c:v>
                </c:pt>
                <c:pt idx="1">
                  <c:v>0.18343195266272189</c:v>
                </c:pt>
              </c:numCache>
            </c:numRef>
          </c:val>
          <c:extLst>
            <c:ext xmlns:c16="http://schemas.microsoft.com/office/drawing/2014/chart" uri="{C3380CC4-5D6E-409C-BE32-E72D297353CC}">
              <c16:uniqueId val="{00000001-C6C0-4FCE-939F-421112AA96E2}"/>
            </c:ext>
          </c:extLst>
        </c:ser>
        <c:ser>
          <c:idx val="2"/>
          <c:order val="2"/>
          <c:tx>
            <c:strRef>
              <c:f>Gráficas!$AC$4</c:f>
              <c:strCache>
                <c:ptCount val="1"/>
                <c:pt idx="0">
                  <c:v>3</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Gráficas!$AF$1:$AG$1</c:f>
              <c:strCache>
                <c:ptCount val="2"/>
                <c:pt idx="0">
                  <c:v>Mujer</c:v>
                </c:pt>
                <c:pt idx="1">
                  <c:v>Hombre</c:v>
                </c:pt>
              </c:strCache>
            </c:strRef>
          </c:cat>
          <c:val>
            <c:numRef>
              <c:f>Gráficas!$AF$4:$AG$4</c:f>
              <c:numCache>
                <c:formatCode>0%</c:formatCode>
                <c:ptCount val="2"/>
                <c:pt idx="0">
                  <c:v>0.41621621621621624</c:v>
                </c:pt>
                <c:pt idx="1">
                  <c:v>0.40236686390532544</c:v>
                </c:pt>
              </c:numCache>
            </c:numRef>
          </c:val>
          <c:extLst>
            <c:ext xmlns:c16="http://schemas.microsoft.com/office/drawing/2014/chart" uri="{C3380CC4-5D6E-409C-BE32-E72D297353CC}">
              <c16:uniqueId val="{00000002-C6C0-4FCE-939F-421112AA96E2}"/>
            </c:ext>
          </c:extLst>
        </c:ser>
        <c:ser>
          <c:idx val="3"/>
          <c:order val="3"/>
          <c:tx>
            <c:strRef>
              <c:f>Gráficas!$AC$5</c:f>
              <c:strCache>
                <c:ptCount val="1"/>
                <c:pt idx="0">
                  <c:v>4</c:v>
                </c:pt>
              </c:strCache>
            </c:strRef>
          </c:tx>
          <c:spPr>
            <a:solidFill>
              <a:srgbClr val="0D67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Gráficas!$AF$1:$AG$1</c:f>
              <c:strCache>
                <c:ptCount val="2"/>
                <c:pt idx="0">
                  <c:v>Mujer</c:v>
                </c:pt>
                <c:pt idx="1">
                  <c:v>Hombre</c:v>
                </c:pt>
              </c:strCache>
            </c:strRef>
          </c:cat>
          <c:val>
            <c:numRef>
              <c:f>Gráficas!$AF$5:$AG$5</c:f>
              <c:numCache>
                <c:formatCode>0%</c:formatCode>
                <c:ptCount val="2"/>
                <c:pt idx="0">
                  <c:v>0.25405405405405407</c:v>
                </c:pt>
                <c:pt idx="1">
                  <c:v>0.26627218934911245</c:v>
                </c:pt>
              </c:numCache>
            </c:numRef>
          </c:val>
          <c:extLst>
            <c:ext xmlns:c16="http://schemas.microsoft.com/office/drawing/2014/chart" uri="{C3380CC4-5D6E-409C-BE32-E72D297353CC}">
              <c16:uniqueId val="{00000003-C6C0-4FCE-939F-421112AA96E2}"/>
            </c:ext>
          </c:extLst>
        </c:ser>
        <c:ser>
          <c:idx val="4"/>
          <c:order val="4"/>
          <c:tx>
            <c:strRef>
              <c:f>Gráficas!$AC$6</c:f>
              <c:strCache>
                <c:ptCount val="1"/>
                <c:pt idx="0">
                  <c:v>5</c:v>
                </c:pt>
              </c:strCache>
            </c:strRef>
          </c:tx>
          <c:spPr>
            <a:solidFill>
              <a:srgbClr val="7AB3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Gráficas!$AF$1:$AG$1</c:f>
              <c:strCache>
                <c:ptCount val="2"/>
                <c:pt idx="0">
                  <c:v>Mujer</c:v>
                </c:pt>
                <c:pt idx="1">
                  <c:v>Hombre</c:v>
                </c:pt>
              </c:strCache>
            </c:strRef>
          </c:cat>
          <c:val>
            <c:numRef>
              <c:f>Gráficas!$AF$6:$AG$6</c:f>
              <c:numCache>
                <c:formatCode>0%</c:formatCode>
                <c:ptCount val="2"/>
                <c:pt idx="0">
                  <c:v>0.10270270270270271</c:v>
                </c:pt>
                <c:pt idx="1">
                  <c:v>0.11242603550295859</c:v>
                </c:pt>
              </c:numCache>
            </c:numRef>
          </c:val>
          <c:extLst>
            <c:ext xmlns:c16="http://schemas.microsoft.com/office/drawing/2014/chart" uri="{C3380CC4-5D6E-409C-BE32-E72D297353CC}">
              <c16:uniqueId val="{00000004-C6C0-4FCE-939F-421112AA96E2}"/>
            </c:ext>
          </c:extLst>
        </c:ser>
        <c:ser>
          <c:idx val="5"/>
          <c:order val="5"/>
          <c:tx>
            <c:strRef>
              <c:f>Gráficas!$AC$7</c:f>
              <c:strCache>
                <c:ptCount val="1"/>
                <c:pt idx="0">
                  <c:v>6</c:v>
                </c:pt>
              </c:strCache>
            </c:strRef>
          </c:tx>
          <c:spPr>
            <a:solidFill>
              <a:srgbClr val="A0C5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Gráficas!$AF$1:$AG$1</c:f>
              <c:strCache>
                <c:ptCount val="2"/>
                <c:pt idx="0">
                  <c:v>Mujer</c:v>
                </c:pt>
                <c:pt idx="1">
                  <c:v>Hombre</c:v>
                </c:pt>
              </c:strCache>
            </c:strRef>
          </c:cat>
          <c:val>
            <c:numRef>
              <c:f>Gráficas!$AF$7:$AG$7</c:f>
              <c:numCache>
                <c:formatCode>0%</c:formatCode>
                <c:ptCount val="2"/>
                <c:pt idx="0">
                  <c:v>3.783783783783784E-2</c:v>
                </c:pt>
                <c:pt idx="1">
                  <c:v>3.5502958579881658E-2</c:v>
                </c:pt>
              </c:numCache>
            </c:numRef>
          </c:val>
          <c:extLst>
            <c:ext xmlns:c16="http://schemas.microsoft.com/office/drawing/2014/chart" uri="{C3380CC4-5D6E-409C-BE32-E72D297353CC}">
              <c16:uniqueId val="{00000005-C6C0-4FCE-939F-421112AA96E2}"/>
            </c:ext>
          </c:extLst>
        </c:ser>
        <c:dLbls>
          <c:dLblPos val="ctr"/>
          <c:showLegendKey val="0"/>
          <c:showVal val="1"/>
          <c:showCatName val="0"/>
          <c:showSerName val="0"/>
          <c:showPercent val="0"/>
          <c:showBubbleSize val="0"/>
        </c:dLbls>
        <c:gapWidth val="150"/>
        <c:overlap val="100"/>
        <c:axId val="1328746399"/>
        <c:axId val="1328743071"/>
      </c:barChart>
      <c:catAx>
        <c:axId val="132874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1328743071"/>
        <c:crosses val="autoZero"/>
        <c:auto val="1"/>
        <c:lblAlgn val="ctr"/>
        <c:lblOffset val="100"/>
        <c:noMultiLvlLbl val="0"/>
      </c:catAx>
      <c:valAx>
        <c:axId val="1328743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CO"/>
                  <a:t>Distribución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1328746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solidFill>
        <a:schemeClr val="bg1">
          <a:lumMod val="85000"/>
        </a:schemeClr>
      </a:solidFill>
    </a:ln>
    <a:effectLst/>
  </c:spPr>
  <c:txPr>
    <a:bodyPr/>
    <a:lstStyle/>
    <a:p>
      <a:pPr>
        <a:defRPr>
          <a:solidFill>
            <a:schemeClr val="tx1"/>
          </a:solidFill>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CO" sz="1400" b="1"/>
              <a:t>Modo de transporte utilizado principalmente en un día hábil según el género</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S"/>
        </a:p>
      </c:txPr>
    </c:title>
    <c:autoTitleDeleted val="0"/>
    <c:plotArea>
      <c:layout/>
      <c:barChart>
        <c:barDir val="col"/>
        <c:grouping val="percentStacked"/>
        <c:varyColors val="0"/>
        <c:ser>
          <c:idx val="0"/>
          <c:order val="0"/>
          <c:tx>
            <c:strRef>
              <c:f>Gráficas!$BG$2</c:f>
              <c:strCache>
                <c:ptCount val="1"/>
                <c:pt idx="0">
                  <c:v>A pie</c:v>
                </c:pt>
              </c:strCache>
            </c:strRef>
          </c:tx>
          <c:spPr>
            <a:solidFill>
              <a:srgbClr val="0B2E5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Gráficas!$BJ$1:$BK$1</c:f>
              <c:strCache>
                <c:ptCount val="2"/>
                <c:pt idx="0">
                  <c:v>Mujer</c:v>
                </c:pt>
                <c:pt idx="1">
                  <c:v>Hombre</c:v>
                </c:pt>
              </c:strCache>
            </c:strRef>
          </c:cat>
          <c:val>
            <c:numRef>
              <c:f>Gráficas!$BJ$2:$BK$2</c:f>
              <c:numCache>
                <c:formatCode>0%</c:formatCode>
                <c:ptCount val="2"/>
                <c:pt idx="0">
                  <c:v>7.0270270270270274E-2</c:v>
                </c:pt>
                <c:pt idx="1">
                  <c:v>4.142011834319527E-2</c:v>
                </c:pt>
              </c:numCache>
            </c:numRef>
          </c:val>
          <c:extLst>
            <c:ext xmlns:c16="http://schemas.microsoft.com/office/drawing/2014/chart" uri="{C3380CC4-5D6E-409C-BE32-E72D297353CC}">
              <c16:uniqueId val="{00000000-B30A-4999-B733-3863474278D1}"/>
            </c:ext>
          </c:extLst>
        </c:ser>
        <c:ser>
          <c:idx val="1"/>
          <c:order val="1"/>
          <c:tx>
            <c:strRef>
              <c:f>Gráficas!$BG$3</c:f>
              <c:strCache>
                <c:ptCount val="1"/>
                <c:pt idx="0">
                  <c:v>Bicicleta</c:v>
                </c:pt>
              </c:strCache>
            </c:strRef>
          </c:tx>
          <c:spPr>
            <a:solidFill>
              <a:srgbClr val="0D675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Gráficas!$BJ$1:$BK$1</c:f>
              <c:strCache>
                <c:ptCount val="2"/>
                <c:pt idx="0">
                  <c:v>Mujer</c:v>
                </c:pt>
                <c:pt idx="1">
                  <c:v>Hombre</c:v>
                </c:pt>
              </c:strCache>
            </c:strRef>
          </c:cat>
          <c:val>
            <c:numRef>
              <c:f>Gráficas!$BJ$3:$BK$3</c:f>
              <c:numCache>
                <c:formatCode>0%</c:formatCode>
                <c:ptCount val="2"/>
                <c:pt idx="0">
                  <c:v>6.4864864864864868E-2</c:v>
                </c:pt>
                <c:pt idx="1">
                  <c:v>0.13017751479289941</c:v>
                </c:pt>
              </c:numCache>
            </c:numRef>
          </c:val>
          <c:extLst>
            <c:ext xmlns:c16="http://schemas.microsoft.com/office/drawing/2014/chart" uri="{C3380CC4-5D6E-409C-BE32-E72D297353CC}">
              <c16:uniqueId val="{00000001-B30A-4999-B733-3863474278D1}"/>
            </c:ext>
          </c:extLst>
        </c:ser>
        <c:ser>
          <c:idx val="2"/>
          <c:order val="2"/>
          <c:tx>
            <c:strRef>
              <c:f>Gráficas!$BG$4</c:f>
              <c:strCache>
                <c:ptCount val="1"/>
                <c:pt idx="0">
                  <c:v>Transporte público</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Gráficas!$BJ$1:$BK$1</c:f>
              <c:strCache>
                <c:ptCount val="2"/>
                <c:pt idx="0">
                  <c:v>Mujer</c:v>
                </c:pt>
                <c:pt idx="1">
                  <c:v>Hombre</c:v>
                </c:pt>
              </c:strCache>
            </c:strRef>
          </c:cat>
          <c:val>
            <c:numRef>
              <c:f>Gráficas!$BJ$4:$BK$4</c:f>
              <c:numCache>
                <c:formatCode>0%</c:formatCode>
                <c:ptCount val="2"/>
                <c:pt idx="0">
                  <c:v>0.60540540540540544</c:v>
                </c:pt>
                <c:pt idx="1">
                  <c:v>0.55621301775147924</c:v>
                </c:pt>
              </c:numCache>
            </c:numRef>
          </c:val>
          <c:extLst>
            <c:ext xmlns:c16="http://schemas.microsoft.com/office/drawing/2014/chart" uri="{C3380CC4-5D6E-409C-BE32-E72D297353CC}">
              <c16:uniqueId val="{00000002-B30A-4999-B733-3863474278D1}"/>
            </c:ext>
          </c:extLst>
        </c:ser>
        <c:ser>
          <c:idx val="3"/>
          <c:order val="3"/>
          <c:tx>
            <c:strRef>
              <c:f>Gráficas!$BG$5</c:f>
              <c:strCache>
                <c:ptCount val="1"/>
                <c:pt idx="0">
                  <c:v>Moto</c:v>
                </c:pt>
              </c:strCache>
            </c:strRef>
          </c:tx>
          <c:spPr>
            <a:solidFill>
              <a:srgbClr val="7AB31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Gráficas!$BJ$1:$BK$1</c:f>
              <c:strCache>
                <c:ptCount val="2"/>
                <c:pt idx="0">
                  <c:v>Mujer</c:v>
                </c:pt>
                <c:pt idx="1">
                  <c:v>Hombre</c:v>
                </c:pt>
              </c:strCache>
            </c:strRef>
          </c:cat>
          <c:val>
            <c:numRef>
              <c:f>Gráficas!$BJ$5:$BK$5</c:f>
              <c:numCache>
                <c:formatCode>0%</c:formatCode>
                <c:ptCount val="2"/>
                <c:pt idx="0">
                  <c:v>1.6216216216216217E-2</c:v>
                </c:pt>
                <c:pt idx="1">
                  <c:v>0.13017751479289941</c:v>
                </c:pt>
              </c:numCache>
            </c:numRef>
          </c:val>
          <c:extLst>
            <c:ext xmlns:c16="http://schemas.microsoft.com/office/drawing/2014/chart" uri="{C3380CC4-5D6E-409C-BE32-E72D297353CC}">
              <c16:uniqueId val="{00000003-B30A-4999-B733-3863474278D1}"/>
            </c:ext>
          </c:extLst>
        </c:ser>
        <c:ser>
          <c:idx val="4"/>
          <c:order val="4"/>
          <c:tx>
            <c:strRef>
              <c:f>Gráficas!$BG$6</c:f>
              <c:strCache>
                <c:ptCount val="1"/>
                <c:pt idx="0">
                  <c:v>Carro</c:v>
                </c:pt>
              </c:strCache>
            </c:strRef>
          </c:tx>
          <c:spPr>
            <a:solidFill>
              <a:srgbClr val="A5A5A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Gráficas!$BJ$1:$BK$1</c:f>
              <c:strCache>
                <c:ptCount val="2"/>
                <c:pt idx="0">
                  <c:v>Mujer</c:v>
                </c:pt>
                <c:pt idx="1">
                  <c:v>Hombre</c:v>
                </c:pt>
              </c:strCache>
            </c:strRef>
          </c:cat>
          <c:val>
            <c:numRef>
              <c:f>Gráficas!$BJ$6:$BK$6</c:f>
              <c:numCache>
                <c:formatCode>0%</c:formatCode>
                <c:ptCount val="2"/>
                <c:pt idx="0">
                  <c:v>0.21081081081081082</c:v>
                </c:pt>
                <c:pt idx="1">
                  <c:v>0.11834319526627218</c:v>
                </c:pt>
              </c:numCache>
            </c:numRef>
          </c:val>
          <c:extLst>
            <c:ext xmlns:c16="http://schemas.microsoft.com/office/drawing/2014/chart" uri="{C3380CC4-5D6E-409C-BE32-E72D297353CC}">
              <c16:uniqueId val="{00000004-B30A-4999-B733-3863474278D1}"/>
            </c:ext>
          </c:extLst>
        </c:ser>
        <c:ser>
          <c:idx val="5"/>
          <c:order val="5"/>
          <c:tx>
            <c:strRef>
              <c:f>Gráficas!$BG$7</c:f>
              <c:strCache>
                <c:ptCount val="1"/>
                <c:pt idx="0">
                  <c:v>Otro</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Gráficas!$BJ$1:$BK$1</c:f>
              <c:strCache>
                <c:ptCount val="2"/>
                <c:pt idx="0">
                  <c:v>Mujer</c:v>
                </c:pt>
                <c:pt idx="1">
                  <c:v>Hombre</c:v>
                </c:pt>
              </c:strCache>
            </c:strRef>
          </c:cat>
          <c:val>
            <c:numRef>
              <c:f>Gráficas!$BJ$7:$BK$7</c:f>
              <c:numCache>
                <c:formatCode>0%</c:formatCode>
                <c:ptCount val="2"/>
                <c:pt idx="0">
                  <c:v>3.2432432432432434E-2</c:v>
                </c:pt>
                <c:pt idx="1">
                  <c:v>2.3668639053254437E-2</c:v>
                </c:pt>
              </c:numCache>
            </c:numRef>
          </c:val>
          <c:extLst>
            <c:ext xmlns:c16="http://schemas.microsoft.com/office/drawing/2014/chart" uri="{C3380CC4-5D6E-409C-BE32-E72D297353CC}">
              <c16:uniqueId val="{00000005-B30A-4999-B733-3863474278D1}"/>
            </c:ext>
          </c:extLst>
        </c:ser>
        <c:dLbls>
          <c:dLblPos val="ctr"/>
          <c:showLegendKey val="0"/>
          <c:showVal val="1"/>
          <c:showCatName val="0"/>
          <c:showSerName val="0"/>
          <c:showPercent val="0"/>
          <c:showBubbleSize val="0"/>
        </c:dLbls>
        <c:gapWidth val="150"/>
        <c:overlap val="100"/>
        <c:axId val="279157999"/>
        <c:axId val="279157583"/>
      </c:barChart>
      <c:catAx>
        <c:axId val="27915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crossAx val="279157583"/>
        <c:crosses val="autoZero"/>
        <c:auto val="1"/>
        <c:lblAlgn val="ctr"/>
        <c:lblOffset val="100"/>
        <c:noMultiLvlLbl val="0"/>
      </c:catAx>
      <c:valAx>
        <c:axId val="2791575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s-CO"/>
                  <a:t>Distribución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crossAx val="279157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solidFill>
        <a:schemeClr val="bg1">
          <a:lumMod val="85000"/>
        </a:schemeClr>
      </a:solidFill>
    </a:ln>
    <a:effectLst/>
  </c:spPr>
  <c:txPr>
    <a:bodyPr/>
    <a:lstStyle/>
    <a:p>
      <a:pPr>
        <a:defRPr sz="1200">
          <a:solidFill>
            <a:schemeClr val="tx1"/>
          </a:solidFill>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CO" sz="1400" b="1"/>
              <a:t>Propósito de viajes realizados en transporte público según el género</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S"/>
        </a:p>
      </c:txPr>
    </c:title>
    <c:autoTitleDeleted val="0"/>
    <c:plotArea>
      <c:layout/>
      <c:barChart>
        <c:barDir val="col"/>
        <c:grouping val="percentStacked"/>
        <c:varyColors val="0"/>
        <c:ser>
          <c:idx val="0"/>
          <c:order val="0"/>
          <c:tx>
            <c:strRef>
              <c:f>Gráficas!$BN$2</c:f>
              <c:strCache>
                <c:ptCount val="1"/>
                <c:pt idx="0">
                  <c:v>Estudio</c:v>
                </c:pt>
              </c:strCache>
            </c:strRef>
          </c:tx>
          <c:spPr>
            <a:solidFill>
              <a:srgbClr val="0B2E59"/>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Gráficas!$BQ$1:$BR$1</c:f>
              <c:strCache>
                <c:ptCount val="2"/>
                <c:pt idx="0">
                  <c:v>Mujer</c:v>
                </c:pt>
                <c:pt idx="1">
                  <c:v>Hombre</c:v>
                </c:pt>
              </c:strCache>
            </c:strRef>
          </c:cat>
          <c:val>
            <c:numRef>
              <c:f>Gráficas!$BQ$2:$BR$2</c:f>
              <c:numCache>
                <c:formatCode>0%</c:formatCode>
                <c:ptCount val="2"/>
                <c:pt idx="0">
                  <c:v>0.49107142857142855</c:v>
                </c:pt>
                <c:pt idx="1">
                  <c:v>0.69148936170212771</c:v>
                </c:pt>
              </c:numCache>
            </c:numRef>
          </c:val>
          <c:extLst>
            <c:ext xmlns:c16="http://schemas.microsoft.com/office/drawing/2014/chart" uri="{C3380CC4-5D6E-409C-BE32-E72D297353CC}">
              <c16:uniqueId val="{00000000-E2A4-461F-B2C0-6A58B94BF96A}"/>
            </c:ext>
          </c:extLst>
        </c:ser>
        <c:ser>
          <c:idx val="1"/>
          <c:order val="1"/>
          <c:tx>
            <c:strRef>
              <c:f>Gráficas!$BN$3</c:f>
              <c:strCache>
                <c:ptCount val="1"/>
                <c:pt idx="0">
                  <c:v>Trabajo</c:v>
                </c:pt>
              </c:strCache>
            </c:strRef>
          </c:tx>
          <c:spPr>
            <a:solidFill>
              <a:srgbClr val="0D6759"/>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Gráficas!$BQ$1:$BR$1</c:f>
              <c:strCache>
                <c:ptCount val="2"/>
                <c:pt idx="0">
                  <c:v>Mujer</c:v>
                </c:pt>
                <c:pt idx="1">
                  <c:v>Hombre</c:v>
                </c:pt>
              </c:strCache>
            </c:strRef>
          </c:cat>
          <c:val>
            <c:numRef>
              <c:f>Gráficas!$BQ$3:$BR$3</c:f>
              <c:numCache>
                <c:formatCode>0%</c:formatCode>
                <c:ptCount val="2"/>
                <c:pt idx="0">
                  <c:v>0.42857142857142855</c:v>
                </c:pt>
                <c:pt idx="1">
                  <c:v>0.28723404255319152</c:v>
                </c:pt>
              </c:numCache>
            </c:numRef>
          </c:val>
          <c:extLst>
            <c:ext xmlns:c16="http://schemas.microsoft.com/office/drawing/2014/chart" uri="{C3380CC4-5D6E-409C-BE32-E72D297353CC}">
              <c16:uniqueId val="{00000001-E2A4-461F-B2C0-6A58B94BF96A}"/>
            </c:ext>
          </c:extLst>
        </c:ser>
        <c:ser>
          <c:idx val="2"/>
          <c:order val="2"/>
          <c:tx>
            <c:strRef>
              <c:f>Gráficas!$BN$4</c:f>
              <c:strCache>
                <c:ptCount val="1"/>
                <c:pt idx="0">
                  <c:v>Actividades del cuidado</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Gráficas!$BQ$1:$BR$1</c:f>
              <c:strCache>
                <c:ptCount val="2"/>
                <c:pt idx="0">
                  <c:v>Mujer</c:v>
                </c:pt>
                <c:pt idx="1">
                  <c:v>Hombre</c:v>
                </c:pt>
              </c:strCache>
            </c:strRef>
          </c:cat>
          <c:val>
            <c:numRef>
              <c:f>Gráficas!$BQ$4:$BR$4</c:f>
              <c:numCache>
                <c:formatCode>0%</c:formatCode>
                <c:ptCount val="2"/>
                <c:pt idx="0">
                  <c:v>7.1428571428571425E-2</c:v>
                </c:pt>
                <c:pt idx="1">
                  <c:v>2.1276595744680851E-2</c:v>
                </c:pt>
              </c:numCache>
            </c:numRef>
          </c:val>
          <c:extLst>
            <c:ext xmlns:c16="http://schemas.microsoft.com/office/drawing/2014/chart" uri="{C3380CC4-5D6E-409C-BE32-E72D297353CC}">
              <c16:uniqueId val="{00000002-E2A4-461F-B2C0-6A58B94BF96A}"/>
            </c:ext>
          </c:extLst>
        </c:ser>
        <c:ser>
          <c:idx val="3"/>
          <c:order val="3"/>
          <c:tx>
            <c:strRef>
              <c:f>Gráficas!$BN$5</c:f>
              <c:strCache>
                <c:ptCount val="1"/>
                <c:pt idx="0">
                  <c:v>Actividades de esparcimiento y ocio</c:v>
                </c:pt>
              </c:strCache>
            </c:strRef>
          </c:tx>
          <c:spPr>
            <a:solidFill>
              <a:srgbClr val="A5A5A5"/>
            </a:solidFill>
            <a:ln>
              <a:noFill/>
            </a:ln>
            <a:effectLst/>
          </c:spPr>
          <c:invertIfNegative val="0"/>
          <c:dLbls>
            <c:delete val="1"/>
          </c:dLbls>
          <c:cat>
            <c:strRef>
              <c:f>Gráficas!$BQ$1:$BR$1</c:f>
              <c:strCache>
                <c:ptCount val="2"/>
                <c:pt idx="0">
                  <c:v>Mujer</c:v>
                </c:pt>
                <c:pt idx="1">
                  <c:v>Hombre</c:v>
                </c:pt>
              </c:strCache>
            </c:strRef>
          </c:cat>
          <c:val>
            <c:numRef>
              <c:f>Gráficas!$BQ$5:$BR$5</c:f>
              <c:numCache>
                <c:formatCode>0%</c:formatCode>
                <c:ptCount val="2"/>
                <c:pt idx="0">
                  <c:v>8.9285714285714281E-3</c:v>
                </c:pt>
                <c:pt idx="1">
                  <c:v>0</c:v>
                </c:pt>
              </c:numCache>
            </c:numRef>
          </c:val>
          <c:extLst>
            <c:ext xmlns:c16="http://schemas.microsoft.com/office/drawing/2014/chart" uri="{C3380CC4-5D6E-409C-BE32-E72D297353CC}">
              <c16:uniqueId val="{00000003-E2A4-461F-B2C0-6A58B94BF96A}"/>
            </c:ext>
          </c:extLst>
        </c:ser>
        <c:dLbls>
          <c:dLblPos val="ctr"/>
          <c:showLegendKey val="0"/>
          <c:showVal val="1"/>
          <c:showCatName val="0"/>
          <c:showSerName val="0"/>
          <c:showPercent val="0"/>
          <c:showBubbleSize val="0"/>
        </c:dLbls>
        <c:gapWidth val="150"/>
        <c:overlap val="100"/>
        <c:axId val="281168863"/>
        <c:axId val="281173439"/>
      </c:barChart>
      <c:catAx>
        <c:axId val="281168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crossAx val="281173439"/>
        <c:crosses val="autoZero"/>
        <c:auto val="1"/>
        <c:lblAlgn val="ctr"/>
        <c:lblOffset val="100"/>
        <c:noMultiLvlLbl val="0"/>
      </c:catAx>
      <c:valAx>
        <c:axId val="2811734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s-CO"/>
                  <a:t>Distribución (%)</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crossAx val="28116886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solidFill>
        <a:schemeClr val="bg1">
          <a:lumMod val="85000"/>
        </a:schemeClr>
      </a:solidFill>
    </a:ln>
    <a:effectLst/>
  </c:spPr>
  <c:txPr>
    <a:bodyPr/>
    <a:lstStyle/>
    <a:p>
      <a:pPr>
        <a:defRPr sz="1050">
          <a:solidFill>
            <a:schemeClr val="tx1"/>
          </a:solidFill>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s-CO" b="1" dirty="0"/>
              <a:t>Razones por las que utiliza el </a:t>
            </a:r>
            <a:r>
              <a:rPr lang="es-CO" b="1" u="sng" dirty="0"/>
              <a:t>transporte público como principal modo de transporte</a:t>
            </a:r>
            <a:r>
              <a:rPr lang="es-CO" b="1" dirty="0"/>
              <a:t> (mujeres)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s-ES"/>
        </a:p>
      </c:txPr>
    </c:title>
    <c:autoTitleDeleted val="0"/>
    <c:plotArea>
      <c:layout/>
      <c:barChart>
        <c:barDir val="bar"/>
        <c:grouping val="percentStacked"/>
        <c:varyColors val="0"/>
        <c:ser>
          <c:idx val="0"/>
          <c:order val="0"/>
          <c:tx>
            <c:strRef>
              <c:f>Gráficas!$CI$10</c:f>
              <c:strCache>
                <c:ptCount val="1"/>
                <c:pt idx="0">
                  <c:v>Muy en desacuerdo</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Gráficas!$CJ$2:$CR$2</c:f>
              <c:strCache>
                <c:ptCount val="9"/>
                <c:pt idx="0">
                  <c:v>Es cómodo</c:v>
                </c:pt>
                <c:pt idx="1">
                  <c:v>Es barato</c:v>
                </c:pt>
                <c:pt idx="2">
                  <c:v>Por calidad de vida</c:v>
                </c:pt>
                <c:pt idx="3">
                  <c:v>Es amigable con el medio ambiente</c:v>
                </c:pt>
                <c:pt idx="4">
                  <c:v>Me siento segura/o</c:v>
                </c:pt>
                <c:pt idx="5">
                  <c:v>Me siento con confianza</c:v>
                </c:pt>
                <c:pt idx="6">
                  <c:v>Es rápido</c:v>
                </c:pt>
                <c:pt idx="7">
                  <c:v>Es versátil y se acomoda a mis necesidades de movilidad</c:v>
                </c:pt>
                <c:pt idx="8">
                  <c:v>No tengo más opciones</c:v>
                </c:pt>
              </c:strCache>
            </c:strRef>
          </c:cat>
          <c:val>
            <c:numRef>
              <c:f>Gráficas!$CJ$10:$CR$10</c:f>
              <c:numCache>
                <c:formatCode>0%</c:formatCode>
                <c:ptCount val="9"/>
                <c:pt idx="0">
                  <c:v>0.25</c:v>
                </c:pt>
                <c:pt idx="1">
                  <c:v>0.1875</c:v>
                </c:pt>
                <c:pt idx="2">
                  <c:v>0.25</c:v>
                </c:pt>
                <c:pt idx="3">
                  <c:v>0.25892857142857145</c:v>
                </c:pt>
                <c:pt idx="4">
                  <c:v>0.44642857142857145</c:v>
                </c:pt>
                <c:pt idx="5">
                  <c:v>0.41964285714285715</c:v>
                </c:pt>
                <c:pt idx="6">
                  <c:v>0.16071428571428573</c:v>
                </c:pt>
                <c:pt idx="7">
                  <c:v>0.16071428571428573</c:v>
                </c:pt>
                <c:pt idx="8">
                  <c:v>0.20535714285714285</c:v>
                </c:pt>
              </c:numCache>
            </c:numRef>
          </c:val>
          <c:extLst>
            <c:ext xmlns:c16="http://schemas.microsoft.com/office/drawing/2014/chart" uri="{C3380CC4-5D6E-409C-BE32-E72D297353CC}">
              <c16:uniqueId val="{00000000-2129-45F3-A390-21A6637C6FE3}"/>
            </c:ext>
          </c:extLst>
        </c:ser>
        <c:ser>
          <c:idx val="1"/>
          <c:order val="1"/>
          <c:tx>
            <c:strRef>
              <c:f>Gráficas!$CI$11</c:f>
              <c:strCache>
                <c:ptCount val="1"/>
                <c:pt idx="0">
                  <c:v>En desacuerdo</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Gráficas!$CJ$2:$CR$2</c:f>
              <c:strCache>
                <c:ptCount val="9"/>
                <c:pt idx="0">
                  <c:v>Es cómodo</c:v>
                </c:pt>
                <c:pt idx="1">
                  <c:v>Es barato</c:v>
                </c:pt>
                <c:pt idx="2">
                  <c:v>Por calidad de vida</c:v>
                </c:pt>
                <c:pt idx="3">
                  <c:v>Es amigable con el medio ambiente</c:v>
                </c:pt>
                <c:pt idx="4">
                  <c:v>Me siento segura/o</c:v>
                </c:pt>
                <c:pt idx="5">
                  <c:v>Me siento con confianza</c:v>
                </c:pt>
                <c:pt idx="6">
                  <c:v>Es rápido</c:v>
                </c:pt>
                <c:pt idx="7">
                  <c:v>Es versátil y se acomoda a mis necesidades de movilidad</c:v>
                </c:pt>
                <c:pt idx="8">
                  <c:v>No tengo más opciones</c:v>
                </c:pt>
              </c:strCache>
            </c:strRef>
          </c:cat>
          <c:val>
            <c:numRef>
              <c:f>Gráficas!$CJ$11:$CR$11</c:f>
              <c:numCache>
                <c:formatCode>0%</c:formatCode>
                <c:ptCount val="9"/>
                <c:pt idx="0">
                  <c:v>0.38392857142857145</c:v>
                </c:pt>
                <c:pt idx="1">
                  <c:v>0.1875</c:v>
                </c:pt>
                <c:pt idx="2">
                  <c:v>0.33035714285714285</c:v>
                </c:pt>
                <c:pt idx="3">
                  <c:v>0.2857142857142857</c:v>
                </c:pt>
                <c:pt idx="4">
                  <c:v>0.375</c:v>
                </c:pt>
                <c:pt idx="5">
                  <c:v>0.38392857142857145</c:v>
                </c:pt>
                <c:pt idx="6">
                  <c:v>0.16071428571428573</c:v>
                </c:pt>
                <c:pt idx="7">
                  <c:v>0.1875</c:v>
                </c:pt>
                <c:pt idx="8">
                  <c:v>0.11607142857142858</c:v>
                </c:pt>
              </c:numCache>
            </c:numRef>
          </c:val>
          <c:extLst>
            <c:ext xmlns:c16="http://schemas.microsoft.com/office/drawing/2014/chart" uri="{C3380CC4-5D6E-409C-BE32-E72D297353CC}">
              <c16:uniqueId val="{00000001-2129-45F3-A390-21A6637C6FE3}"/>
            </c:ext>
          </c:extLst>
        </c:ser>
        <c:ser>
          <c:idx val="2"/>
          <c:order val="2"/>
          <c:tx>
            <c:strRef>
              <c:f>Gráficas!$CI$12</c:f>
              <c:strCache>
                <c:ptCount val="1"/>
                <c:pt idx="0">
                  <c:v>Neutral</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Gráficas!$CJ$2:$CR$2</c:f>
              <c:strCache>
                <c:ptCount val="9"/>
                <c:pt idx="0">
                  <c:v>Es cómodo</c:v>
                </c:pt>
                <c:pt idx="1">
                  <c:v>Es barato</c:v>
                </c:pt>
                <c:pt idx="2">
                  <c:v>Por calidad de vida</c:v>
                </c:pt>
                <c:pt idx="3">
                  <c:v>Es amigable con el medio ambiente</c:v>
                </c:pt>
                <c:pt idx="4">
                  <c:v>Me siento segura/o</c:v>
                </c:pt>
                <c:pt idx="5">
                  <c:v>Me siento con confianza</c:v>
                </c:pt>
                <c:pt idx="6">
                  <c:v>Es rápido</c:v>
                </c:pt>
                <c:pt idx="7">
                  <c:v>Es versátil y se acomoda a mis necesidades de movilidad</c:v>
                </c:pt>
                <c:pt idx="8">
                  <c:v>No tengo más opciones</c:v>
                </c:pt>
              </c:strCache>
            </c:strRef>
          </c:cat>
          <c:val>
            <c:numRef>
              <c:f>Gráficas!$CJ$12:$CR$12</c:f>
              <c:numCache>
                <c:formatCode>0%</c:formatCode>
                <c:ptCount val="9"/>
                <c:pt idx="0">
                  <c:v>0.29464285714285715</c:v>
                </c:pt>
                <c:pt idx="1">
                  <c:v>0.30357142857142855</c:v>
                </c:pt>
                <c:pt idx="2">
                  <c:v>0.32142857142857145</c:v>
                </c:pt>
                <c:pt idx="3">
                  <c:v>0.25</c:v>
                </c:pt>
                <c:pt idx="4">
                  <c:v>0.15178571428571427</c:v>
                </c:pt>
                <c:pt idx="5">
                  <c:v>0.15178571428571427</c:v>
                </c:pt>
                <c:pt idx="6">
                  <c:v>0.19642857142857142</c:v>
                </c:pt>
                <c:pt idx="7">
                  <c:v>0.29464285714285715</c:v>
                </c:pt>
                <c:pt idx="8">
                  <c:v>0.20535714285714285</c:v>
                </c:pt>
              </c:numCache>
            </c:numRef>
          </c:val>
          <c:extLst>
            <c:ext xmlns:c16="http://schemas.microsoft.com/office/drawing/2014/chart" uri="{C3380CC4-5D6E-409C-BE32-E72D297353CC}">
              <c16:uniqueId val="{00000002-2129-45F3-A390-21A6637C6FE3}"/>
            </c:ext>
          </c:extLst>
        </c:ser>
        <c:ser>
          <c:idx val="3"/>
          <c:order val="3"/>
          <c:tx>
            <c:strRef>
              <c:f>Gráficas!$CI$13</c:f>
              <c:strCache>
                <c:ptCount val="1"/>
                <c:pt idx="0">
                  <c:v>De acuerdo</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Gráficas!$CJ$2:$CR$2</c:f>
              <c:strCache>
                <c:ptCount val="9"/>
                <c:pt idx="0">
                  <c:v>Es cómodo</c:v>
                </c:pt>
                <c:pt idx="1">
                  <c:v>Es barato</c:v>
                </c:pt>
                <c:pt idx="2">
                  <c:v>Por calidad de vida</c:v>
                </c:pt>
                <c:pt idx="3">
                  <c:v>Es amigable con el medio ambiente</c:v>
                </c:pt>
                <c:pt idx="4">
                  <c:v>Me siento segura/o</c:v>
                </c:pt>
                <c:pt idx="5">
                  <c:v>Me siento con confianza</c:v>
                </c:pt>
                <c:pt idx="6">
                  <c:v>Es rápido</c:v>
                </c:pt>
                <c:pt idx="7">
                  <c:v>Es versátil y se acomoda a mis necesidades de movilidad</c:v>
                </c:pt>
                <c:pt idx="8">
                  <c:v>No tengo más opciones</c:v>
                </c:pt>
              </c:strCache>
            </c:strRef>
          </c:cat>
          <c:val>
            <c:numRef>
              <c:f>Gráficas!$CJ$13:$CR$13</c:f>
              <c:numCache>
                <c:formatCode>0%</c:formatCode>
                <c:ptCount val="9"/>
                <c:pt idx="0">
                  <c:v>6.25E-2</c:v>
                </c:pt>
                <c:pt idx="1">
                  <c:v>0.21428571428571427</c:v>
                </c:pt>
                <c:pt idx="2">
                  <c:v>6.25E-2</c:v>
                </c:pt>
                <c:pt idx="3">
                  <c:v>0.15178571428571427</c:v>
                </c:pt>
                <c:pt idx="4">
                  <c:v>1.7857142857142856E-2</c:v>
                </c:pt>
                <c:pt idx="5">
                  <c:v>2.6785714285714284E-2</c:v>
                </c:pt>
                <c:pt idx="6">
                  <c:v>0.29464285714285715</c:v>
                </c:pt>
                <c:pt idx="7">
                  <c:v>0.23214285714285715</c:v>
                </c:pt>
                <c:pt idx="8">
                  <c:v>0.16964285714285715</c:v>
                </c:pt>
              </c:numCache>
            </c:numRef>
          </c:val>
          <c:extLst>
            <c:ext xmlns:c16="http://schemas.microsoft.com/office/drawing/2014/chart" uri="{C3380CC4-5D6E-409C-BE32-E72D297353CC}">
              <c16:uniqueId val="{00000003-2129-45F3-A390-21A6637C6FE3}"/>
            </c:ext>
          </c:extLst>
        </c:ser>
        <c:ser>
          <c:idx val="4"/>
          <c:order val="4"/>
          <c:tx>
            <c:strRef>
              <c:f>Gráficas!$CI$14</c:f>
              <c:strCache>
                <c:ptCount val="1"/>
                <c:pt idx="0">
                  <c:v>Muy de acuerdo</c:v>
                </c:pt>
              </c:strCache>
            </c:strRef>
          </c:tx>
          <c:spPr>
            <a:solidFill>
              <a:schemeClr val="accent6">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2129-45F3-A390-21A6637C6FE3}"/>
                </c:ext>
              </c:extLst>
            </c:dLbl>
            <c:dLbl>
              <c:idx val="2"/>
              <c:delete val="1"/>
              <c:extLst>
                <c:ext xmlns:c15="http://schemas.microsoft.com/office/drawing/2012/chart" uri="{CE6537A1-D6FC-4f65-9D91-7224C49458BB}"/>
                <c:ext xmlns:c16="http://schemas.microsoft.com/office/drawing/2014/chart" uri="{C3380CC4-5D6E-409C-BE32-E72D297353CC}">
                  <c16:uniqueId val="{00000005-2129-45F3-A390-21A6637C6FE3}"/>
                </c:ext>
              </c:extLst>
            </c:dLbl>
            <c:dLbl>
              <c:idx val="4"/>
              <c:delete val="1"/>
              <c:extLst>
                <c:ext xmlns:c15="http://schemas.microsoft.com/office/drawing/2012/chart" uri="{CE6537A1-D6FC-4f65-9D91-7224C49458BB}"/>
                <c:ext xmlns:c16="http://schemas.microsoft.com/office/drawing/2014/chart" uri="{C3380CC4-5D6E-409C-BE32-E72D297353CC}">
                  <c16:uniqueId val="{00000006-2129-45F3-A390-21A6637C6FE3}"/>
                </c:ext>
              </c:extLst>
            </c:dLbl>
            <c:dLbl>
              <c:idx val="5"/>
              <c:delete val="1"/>
              <c:extLst>
                <c:ext xmlns:c15="http://schemas.microsoft.com/office/drawing/2012/chart" uri="{CE6537A1-D6FC-4f65-9D91-7224C49458BB}"/>
                <c:ext xmlns:c16="http://schemas.microsoft.com/office/drawing/2014/chart" uri="{C3380CC4-5D6E-409C-BE32-E72D297353CC}">
                  <c16:uniqueId val="{00000007-2129-45F3-A390-21A6637C6FE3}"/>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Gráficas!$CJ$2:$CR$2</c:f>
              <c:strCache>
                <c:ptCount val="9"/>
                <c:pt idx="0">
                  <c:v>Es cómodo</c:v>
                </c:pt>
                <c:pt idx="1">
                  <c:v>Es barato</c:v>
                </c:pt>
                <c:pt idx="2">
                  <c:v>Por calidad de vida</c:v>
                </c:pt>
                <c:pt idx="3">
                  <c:v>Es amigable con el medio ambiente</c:v>
                </c:pt>
                <c:pt idx="4">
                  <c:v>Me siento segura/o</c:v>
                </c:pt>
                <c:pt idx="5">
                  <c:v>Me siento con confianza</c:v>
                </c:pt>
                <c:pt idx="6">
                  <c:v>Es rápido</c:v>
                </c:pt>
                <c:pt idx="7">
                  <c:v>Es versátil y se acomoda a mis necesidades de movilidad</c:v>
                </c:pt>
                <c:pt idx="8">
                  <c:v>No tengo más opciones</c:v>
                </c:pt>
              </c:strCache>
            </c:strRef>
          </c:cat>
          <c:val>
            <c:numRef>
              <c:f>Gráficas!$CJ$14:$CR$14</c:f>
              <c:numCache>
                <c:formatCode>0%</c:formatCode>
                <c:ptCount val="9"/>
                <c:pt idx="0">
                  <c:v>8.9285714285714281E-3</c:v>
                </c:pt>
                <c:pt idx="1">
                  <c:v>0.10714285714285714</c:v>
                </c:pt>
                <c:pt idx="2">
                  <c:v>3.5714285714285712E-2</c:v>
                </c:pt>
                <c:pt idx="3">
                  <c:v>5.3571428571428568E-2</c:v>
                </c:pt>
                <c:pt idx="4">
                  <c:v>8.9285714285714281E-3</c:v>
                </c:pt>
                <c:pt idx="5">
                  <c:v>1.7857142857142856E-2</c:v>
                </c:pt>
                <c:pt idx="6">
                  <c:v>0.1875</c:v>
                </c:pt>
                <c:pt idx="7">
                  <c:v>0.125</c:v>
                </c:pt>
                <c:pt idx="8">
                  <c:v>0.30357142857142855</c:v>
                </c:pt>
              </c:numCache>
            </c:numRef>
          </c:val>
          <c:extLst>
            <c:ext xmlns:c16="http://schemas.microsoft.com/office/drawing/2014/chart" uri="{C3380CC4-5D6E-409C-BE32-E72D297353CC}">
              <c16:uniqueId val="{00000008-2129-45F3-A390-21A6637C6FE3}"/>
            </c:ext>
          </c:extLst>
        </c:ser>
        <c:dLbls>
          <c:dLblPos val="ctr"/>
          <c:showLegendKey val="0"/>
          <c:showVal val="1"/>
          <c:showCatName val="0"/>
          <c:showSerName val="0"/>
          <c:showPercent val="0"/>
          <c:showBubbleSize val="0"/>
        </c:dLbls>
        <c:gapWidth val="150"/>
        <c:overlap val="100"/>
        <c:axId val="268383023"/>
        <c:axId val="268381359"/>
      </c:barChart>
      <c:catAx>
        <c:axId val="2683830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crossAx val="268381359"/>
        <c:crosses val="autoZero"/>
        <c:auto val="1"/>
        <c:lblAlgn val="ctr"/>
        <c:lblOffset val="100"/>
        <c:noMultiLvlLbl val="0"/>
      </c:catAx>
      <c:valAx>
        <c:axId val="26838135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crossAx val="268383023"/>
        <c:crosses val="autoZero"/>
        <c:crossBetween val="between"/>
      </c:valAx>
      <c:spPr>
        <a:noFill/>
        <a:ln>
          <a:noFill/>
        </a:ln>
        <a:effectLst/>
      </c:spPr>
    </c:plotArea>
    <c:legend>
      <c:legendPos val="b"/>
      <c:layout>
        <c:manualLayout>
          <c:xMode val="edge"/>
          <c:yMode val="edge"/>
          <c:x val="2.9527306196552028E-2"/>
          <c:y val="0.88461467203477395"/>
          <c:w val="0.92488861580163739"/>
          <c:h val="9.728578045391385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sz="1200">
          <a:solidFill>
            <a:schemeClr val="tx1"/>
          </a:solidFill>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0E88C6-703A-430F-A283-57CD9B77ECD2}" type="doc">
      <dgm:prSet loTypeId="urn:microsoft.com/office/officeart/2005/8/layout/hProcess11" loCatId="process" qsTypeId="urn:microsoft.com/office/officeart/2005/8/quickstyle/simple1" qsCatId="simple" csTypeId="urn:microsoft.com/office/officeart/2005/8/colors/accent2_1" csCatId="accent2" phldr="1"/>
      <dgm:spPr/>
      <dgm:t>
        <a:bodyPr/>
        <a:lstStyle/>
        <a:p>
          <a:endParaRPr lang="es-CO"/>
        </a:p>
      </dgm:t>
    </dgm:pt>
    <dgm:pt modelId="{4DD28484-7D5A-4DE4-A66D-E0CBBAA19BBC}">
      <dgm:prSet phldrT="[Texto]" custT="1"/>
      <dgm:spPr/>
      <dgm:t>
        <a:bodyPr/>
        <a:lstStyle/>
        <a:p>
          <a:r>
            <a:rPr lang="es-CO" sz="1400" dirty="0">
              <a:latin typeface="+mj-lt"/>
            </a:rPr>
            <a:t> </a:t>
          </a:r>
        </a:p>
      </dgm:t>
    </dgm:pt>
    <dgm:pt modelId="{2F079539-4E53-4C78-B413-491F710957BD}" type="parTrans" cxnId="{0B662F04-71A0-4D9A-8C8E-99A6AC51BE9B}">
      <dgm:prSet/>
      <dgm:spPr/>
      <dgm:t>
        <a:bodyPr/>
        <a:lstStyle/>
        <a:p>
          <a:endParaRPr lang="es-CO" sz="1400">
            <a:latin typeface="+mj-lt"/>
          </a:endParaRPr>
        </a:p>
      </dgm:t>
    </dgm:pt>
    <dgm:pt modelId="{EBFFBD1C-8A47-4B41-9294-46B12FD9DD9E}" type="sibTrans" cxnId="{0B662F04-71A0-4D9A-8C8E-99A6AC51BE9B}">
      <dgm:prSet/>
      <dgm:spPr/>
      <dgm:t>
        <a:bodyPr/>
        <a:lstStyle/>
        <a:p>
          <a:endParaRPr lang="es-CO" sz="1400">
            <a:latin typeface="+mj-lt"/>
          </a:endParaRPr>
        </a:p>
      </dgm:t>
    </dgm:pt>
    <dgm:pt modelId="{B9489D2E-917B-442E-B574-8CF60A4F6E40}">
      <dgm:prSet phldrT="[Texto]" custT="1"/>
      <dgm:spPr/>
      <dgm:t>
        <a:bodyPr/>
        <a:lstStyle/>
        <a:p>
          <a:endParaRPr lang="es-CO" sz="1400" dirty="0">
            <a:latin typeface="+mj-lt"/>
          </a:endParaRPr>
        </a:p>
      </dgm:t>
    </dgm:pt>
    <dgm:pt modelId="{65BED93F-1F04-4443-83AD-69C7DF8825FD}" type="parTrans" cxnId="{90895789-4126-41C4-A6F4-915BC62F84A2}">
      <dgm:prSet/>
      <dgm:spPr/>
      <dgm:t>
        <a:bodyPr/>
        <a:lstStyle/>
        <a:p>
          <a:endParaRPr lang="es-CO" sz="1400">
            <a:latin typeface="+mj-lt"/>
          </a:endParaRPr>
        </a:p>
      </dgm:t>
    </dgm:pt>
    <dgm:pt modelId="{89CA01B9-07D7-491F-88BC-0115D15FD7C3}" type="sibTrans" cxnId="{90895789-4126-41C4-A6F4-915BC62F84A2}">
      <dgm:prSet/>
      <dgm:spPr/>
      <dgm:t>
        <a:bodyPr/>
        <a:lstStyle/>
        <a:p>
          <a:endParaRPr lang="es-CO" sz="1400">
            <a:latin typeface="+mj-lt"/>
          </a:endParaRPr>
        </a:p>
      </dgm:t>
    </dgm:pt>
    <dgm:pt modelId="{D4C64394-E0C8-4028-BE5D-4D0D39E64F0E}">
      <dgm:prSet phldrT="[Texto]" custT="1"/>
      <dgm:spPr/>
      <dgm:t>
        <a:bodyPr/>
        <a:lstStyle/>
        <a:p>
          <a:endParaRPr lang="es-CO" sz="1400" i="0" dirty="0">
            <a:latin typeface="+mj-lt"/>
          </a:endParaRPr>
        </a:p>
      </dgm:t>
    </dgm:pt>
    <dgm:pt modelId="{8FF470F5-D08A-4BDB-A38F-319D992702F8}" type="parTrans" cxnId="{81FDF808-2326-4B3E-9705-990F50B0ED72}">
      <dgm:prSet/>
      <dgm:spPr/>
      <dgm:t>
        <a:bodyPr/>
        <a:lstStyle/>
        <a:p>
          <a:endParaRPr lang="es-CO" sz="1400">
            <a:latin typeface="+mj-lt"/>
          </a:endParaRPr>
        </a:p>
      </dgm:t>
    </dgm:pt>
    <dgm:pt modelId="{50EE5F7E-829A-46D7-ABAC-183CC6A926CA}" type="sibTrans" cxnId="{81FDF808-2326-4B3E-9705-990F50B0ED72}">
      <dgm:prSet/>
      <dgm:spPr/>
      <dgm:t>
        <a:bodyPr/>
        <a:lstStyle/>
        <a:p>
          <a:endParaRPr lang="es-CO" sz="1400">
            <a:latin typeface="+mj-lt"/>
          </a:endParaRPr>
        </a:p>
      </dgm:t>
    </dgm:pt>
    <dgm:pt modelId="{07CA5252-BBDC-44F6-BB28-7FEEB5413EEE}">
      <dgm:prSet phldrT="[Texto]" custT="1"/>
      <dgm:spPr/>
      <dgm:t>
        <a:bodyPr/>
        <a:lstStyle/>
        <a:p>
          <a:endParaRPr lang="es-CO" sz="1400" dirty="0">
            <a:latin typeface="+mj-lt"/>
          </a:endParaRPr>
        </a:p>
      </dgm:t>
    </dgm:pt>
    <dgm:pt modelId="{1C21D4E5-A9B7-4AD3-B81F-87BA25A71E6A}" type="parTrans" cxnId="{9C3B205C-66AB-4660-8BA5-D4E541194EC6}">
      <dgm:prSet/>
      <dgm:spPr/>
      <dgm:t>
        <a:bodyPr/>
        <a:lstStyle/>
        <a:p>
          <a:endParaRPr lang="es-CO" sz="1400">
            <a:latin typeface="+mj-lt"/>
          </a:endParaRPr>
        </a:p>
      </dgm:t>
    </dgm:pt>
    <dgm:pt modelId="{CE1AC72A-EAA4-4139-9BA9-3FCFA5AC5B07}" type="sibTrans" cxnId="{9C3B205C-66AB-4660-8BA5-D4E541194EC6}">
      <dgm:prSet/>
      <dgm:spPr/>
      <dgm:t>
        <a:bodyPr/>
        <a:lstStyle/>
        <a:p>
          <a:endParaRPr lang="es-CO" sz="1400">
            <a:latin typeface="+mj-lt"/>
          </a:endParaRPr>
        </a:p>
      </dgm:t>
    </dgm:pt>
    <dgm:pt modelId="{17FDA920-0262-436A-BA8B-3FA783E8F0D1}" type="pres">
      <dgm:prSet presAssocID="{A90E88C6-703A-430F-A283-57CD9B77ECD2}" presName="Name0" presStyleCnt="0">
        <dgm:presLayoutVars>
          <dgm:dir/>
          <dgm:resizeHandles val="exact"/>
        </dgm:presLayoutVars>
      </dgm:prSet>
      <dgm:spPr/>
      <dgm:t>
        <a:bodyPr/>
        <a:lstStyle/>
        <a:p>
          <a:endParaRPr lang="es-ES"/>
        </a:p>
      </dgm:t>
    </dgm:pt>
    <dgm:pt modelId="{054CE0A9-58B9-4577-AB5A-6AD3A6FDF805}" type="pres">
      <dgm:prSet presAssocID="{A90E88C6-703A-430F-A283-57CD9B77ECD2}" presName="arrow" presStyleLbl="bgShp" presStyleIdx="0" presStyleCnt="1"/>
      <dgm:spPr/>
    </dgm:pt>
    <dgm:pt modelId="{1EB58913-E2F1-4341-9805-55C1E6D68268}" type="pres">
      <dgm:prSet presAssocID="{A90E88C6-703A-430F-A283-57CD9B77ECD2}" presName="points" presStyleCnt="0"/>
      <dgm:spPr/>
    </dgm:pt>
    <dgm:pt modelId="{B720E0DB-17D3-42C6-9239-61CB7F4E1BEF}" type="pres">
      <dgm:prSet presAssocID="{4DD28484-7D5A-4DE4-A66D-E0CBBAA19BBC}" presName="compositeA" presStyleCnt="0"/>
      <dgm:spPr/>
    </dgm:pt>
    <dgm:pt modelId="{88A9908A-3D26-4ECA-8AAA-6E1CD72E67E9}" type="pres">
      <dgm:prSet presAssocID="{4DD28484-7D5A-4DE4-A66D-E0CBBAA19BBC}" presName="textA" presStyleLbl="revTx" presStyleIdx="0" presStyleCnt="4">
        <dgm:presLayoutVars>
          <dgm:bulletEnabled val="1"/>
        </dgm:presLayoutVars>
      </dgm:prSet>
      <dgm:spPr/>
      <dgm:t>
        <a:bodyPr/>
        <a:lstStyle/>
        <a:p>
          <a:endParaRPr lang="es-ES"/>
        </a:p>
      </dgm:t>
    </dgm:pt>
    <dgm:pt modelId="{D4380FF0-7532-4E4D-857F-3B4CB4179391}" type="pres">
      <dgm:prSet presAssocID="{4DD28484-7D5A-4DE4-A66D-E0CBBAA19BBC}" presName="circleA" presStyleLbl="node1" presStyleIdx="0" presStyleCnt="4" custScaleX="186024" custScaleY="186024"/>
      <dgm:spPr/>
    </dgm:pt>
    <dgm:pt modelId="{C402DEDA-970E-41F9-914B-75ED7E1DBEE1}" type="pres">
      <dgm:prSet presAssocID="{4DD28484-7D5A-4DE4-A66D-E0CBBAA19BBC}" presName="spaceA" presStyleCnt="0"/>
      <dgm:spPr/>
    </dgm:pt>
    <dgm:pt modelId="{25BFA0E2-9C9A-4798-818D-C482631E0FC1}" type="pres">
      <dgm:prSet presAssocID="{EBFFBD1C-8A47-4B41-9294-46B12FD9DD9E}" presName="space" presStyleCnt="0"/>
      <dgm:spPr/>
    </dgm:pt>
    <dgm:pt modelId="{65CD5D97-700C-4F86-8D31-9AFE92A991A1}" type="pres">
      <dgm:prSet presAssocID="{B9489D2E-917B-442E-B574-8CF60A4F6E40}" presName="compositeB" presStyleCnt="0"/>
      <dgm:spPr/>
    </dgm:pt>
    <dgm:pt modelId="{092F563F-8BF6-4E6E-A794-3DA18EBBDB5F}" type="pres">
      <dgm:prSet presAssocID="{B9489D2E-917B-442E-B574-8CF60A4F6E40}" presName="textB" presStyleLbl="revTx" presStyleIdx="1" presStyleCnt="4" custLinFactNeighborX="185">
        <dgm:presLayoutVars>
          <dgm:bulletEnabled val="1"/>
        </dgm:presLayoutVars>
      </dgm:prSet>
      <dgm:spPr/>
      <dgm:t>
        <a:bodyPr/>
        <a:lstStyle/>
        <a:p>
          <a:endParaRPr lang="es-ES"/>
        </a:p>
      </dgm:t>
    </dgm:pt>
    <dgm:pt modelId="{30D22BC8-EE66-4FB6-9365-51AAABA6F422}" type="pres">
      <dgm:prSet presAssocID="{B9489D2E-917B-442E-B574-8CF60A4F6E40}" presName="circleB" presStyleLbl="node1" presStyleIdx="1" presStyleCnt="4" custScaleX="186024" custScaleY="186024"/>
      <dgm:spPr/>
    </dgm:pt>
    <dgm:pt modelId="{94352BFD-0E0A-4C6A-A772-5CDDE79BC258}" type="pres">
      <dgm:prSet presAssocID="{B9489D2E-917B-442E-B574-8CF60A4F6E40}" presName="spaceB" presStyleCnt="0"/>
      <dgm:spPr/>
    </dgm:pt>
    <dgm:pt modelId="{A8DCA34A-5C53-4986-962B-1C84C3C8E068}" type="pres">
      <dgm:prSet presAssocID="{89CA01B9-07D7-491F-88BC-0115D15FD7C3}" presName="space" presStyleCnt="0"/>
      <dgm:spPr/>
    </dgm:pt>
    <dgm:pt modelId="{78E8AFDB-6EB7-457A-A45D-8C35302023A7}" type="pres">
      <dgm:prSet presAssocID="{D4C64394-E0C8-4028-BE5D-4D0D39E64F0E}" presName="compositeA" presStyleCnt="0"/>
      <dgm:spPr/>
    </dgm:pt>
    <dgm:pt modelId="{14F9525B-B8B4-4CFA-BEF5-5F0356154AE0}" type="pres">
      <dgm:prSet presAssocID="{D4C64394-E0C8-4028-BE5D-4D0D39E64F0E}" presName="textA" presStyleLbl="revTx" presStyleIdx="2" presStyleCnt="4">
        <dgm:presLayoutVars>
          <dgm:bulletEnabled val="1"/>
        </dgm:presLayoutVars>
      </dgm:prSet>
      <dgm:spPr/>
      <dgm:t>
        <a:bodyPr/>
        <a:lstStyle/>
        <a:p>
          <a:endParaRPr lang="es-ES"/>
        </a:p>
      </dgm:t>
    </dgm:pt>
    <dgm:pt modelId="{34178B5F-382C-4E69-9BBE-140DAB902105}" type="pres">
      <dgm:prSet presAssocID="{D4C64394-E0C8-4028-BE5D-4D0D39E64F0E}" presName="circleA" presStyleLbl="node1" presStyleIdx="2" presStyleCnt="4" custScaleX="186024" custScaleY="186024"/>
      <dgm:spPr/>
    </dgm:pt>
    <dgm:pt modelId="{392E76A1-AD52-4603-AA83-E190410A9C17}" type="pres">
      <dgm:prSet presAssocID="{D4C64394-E0C8-4028-BE5D-4D0D39E64F0E}" presName="spaceA" presStyleCnt="0"/>
      <dgm:spPr/>
    </dgm:pt>
    <dgm:pt modelId="{3854D821-8447-4A6B-BD20-19F8D4D755A3}" type="pres">
      <dgm:prSet presAssocID="{50EE5F7E-829A-46D7-ABAC-183CC6A926CA}" presName="space" presStyleCnt="0"/>
      <dgm:spPr/>
    </dgm:pt>
    <dgm:pt modelId="{681501DF-61A0-446F-B4EC-DDD2410D5628}" type="pres">
      <dgm:prSet presAssocID="{07CA5252-BBDC-44F6-BB28-7FEEB5413EEE}" presName="compositeB" presStyleCnt="0"/>
      <dgm:spPr/>
    </dgm:pt>
    <dgm:pt modelId="{49B2778B-337F-4742-A24D-ADA583F13BE4}" type="pres">
      <dgm:prSet presAssocID="{07CA5252-BBDC-44F6-BB28-7FEEB5413EEE}" presName="textB" presStyleLbl="revTx" presStyleIdx="3" presStyleCnt="4">
        <dgm:presLayoutVars>
          <dgm:bulletEnabled val="1"/>
        </dgm:presLayoutVars>
      </dgm:prSet>
      <dgm:spPr/>
      <dgm:t>
        <a:bodyPr/>
        <a:lstStyle/>
        <a:p>
          <a:endParaRPr lang="es-ES"/>
        </a:p>
      </dgm:t>
    </dgm:pt>
    <dgm:pt modelId="{182EEBB1-FAC5-4B07-9363-AF0C5D43B316}" type="pres">
      <dgm:prSet presAssocID="{07CA5252-BBDC-44F6-BB28-7FEEB5413EEE}" presName="circleB" presStyleLbl="node1" presStyleIdx="3" presStyleCnt="4" custScaleX="186024" custScaleY="186024"/>
      <dgm:spPr/>
    </dgm:pt>
    <dgm:pt modelId="{8CE33126-1637-4579-BCC5-8B3D5D07AEE9}" type="pres">
      <dgm:prSet presAssocID="{07CA5252-BBDC-44F6-BB28-7FEEB5413EEE}" presName="spaceB" presStyleCnt="0"/>
      <dgm:spPr/>
    </dgm:pt>
  </dgm:ptLst>
  <dgm:cxnLst>
    <dgm:cxn modelId="{90895789-4126-41C4-A6F4-915BC62F84A2}" srcId="{A90E88C6-703A-430F-A283-57CD9B77ECD2}" destId="{B9489D2E-917B-442E-B574-8CF60A4F6E40}" srcOrd="1" destOrd="0" parTransId="{65BED93F-1F04-4443-83AD-69C7DF8825FD}" sibTransId="{89CA01B9-07D7-491F-88BC-0115D15FD7C3}"/>
    <dgm:cxn modelId="{9C3B205C-66AB-4660-8BA5-D4E541194EC6}" srcId="{A90E88C6-703A-430F-A283-57CD9B77ECD2}" destId="{07CA5252-BBDC-44F6-BB28-7FEEB5413EEE}" srcOrd="3" destOrd="0" parTransId="{1C21D4E5-A9B7-4AD3-B81F-87BA25A71E6A}" sibTransId="{CE1AC72A-EAA4-4139-9BA9-3FCFA5AC5B07}"/>
    <dgm:cxn modelId="{C6786597-B862-4DE6-AE23-09C2817D185F}" type="presOf" srcId="{B9489D2E-917B-442E-B574-8CF60A4F6E40}" destId="{092F563F-8BF6-4E6E-A794-3DA18EBBDB5F}" srcOrd="0" destOrd="0" presId="urn:microsoft.com/office/officeart/2005/8/layout/hProcess11"/>
    <dgm:cxn modelId="{81FDF808-2326-4B3E-9705-990F50B0ED72}" srcId="{A90E88C6-703A-430F-A283-57CD9B77ECD2}" destId="{D4C64394-E0C8-4028-BE5D-4D0D39E64F0E}" srcOrd="2" destOrd="0" parTransId="{8FF470F5-D08A-4BDB-A38F-319D992702F8}" sibTransId="{50EE5F7E-829A-46D7-ABAC-183CC6A926CA}"/>
    <dgm:cxn modelId="{2274745D-910F-42C8-B48B-85E7AC62EA30}" type="presOf" srcId="{A90E88C6-703A-430F-A283-57CD9B77ECD2}" destId="{17FDA920-0262-436A-BA8B-3FA783E8F0D1}" srcOrd="0" destOrd="0" presId="urn:microsoft.com/office/officeart/2005/8/layout/hProcess11"/>
    <dgm:cxn modelId="{36341ACD-6E9A-4205-9102-71758B9086A4}" type="presOf" srcId="{D4C64394-E0C8-4028-BE5D-4D0D39E64F0E}" destId="{14F9525B-B8B4-4CFA-BEF5-5F0356154AE0}" srcOrd="0" destOrd="0" presId="urn:microsoft.com/office/officeart/2005/8/layout/hProcess11"/>
    <dgm:cxn modelId="{0B662F04-71A0-4D9A-8C8E-99A6AC51BE9B}" srcId="{A90E88C6-703A-430F-A283-57CD9B77ECD2}" destId="{4DD28484-7D5A-4DE4-A66D-E0CBBAA19BBC}" srcOrd="0" destOrd="0" parTransId="{2F079539-4E53-4C78-B413-491F710957BD}" sibTransId="{EBFFBD1C-8A47-4B41-9294-46B12FD9DD9E}"/>
    <dgm:cxn modelId="{3D5AB609-F3D9-49DC-9EAB-16399D47595A}" type="presOf" srcId="{4DD28484-7D5A-4DE4-A66D-E0CBBAA19BBC}" destId="{88A9908A-3D26-4ECA-8AAA-6E1CD72E67E9}" srcOrd="0" destOrd="0" presId="urn:microsoft.com/office/officeart/2005/8/layout/hProcess11"/>
    <dgm:cxn modelId="{8F2CAB62-68F9-4DE1-AABD-7EEF4AC89833}" type="presOf" srcId="{07CA5252-BBDC-44F6-BB28-7FEEB5413EEE}" destId="{49B2778B-337F-4742-A24D-ADA583F13BE4}" srcOrd="0" destOrd="0" presId="urn:microsoft.com/office/officeart/2005/8/layout/hProcess11"/>
    <dgm:cxn modelId="{09F699F3-7D32-4BFF-B611-9AA9EB1EB64D}" type="presParOf" srcId="{17FDA920-0262-436A-BA8B-3FA783E8F0D1}" destId="{054CE0A9-58B9-4577-AB5A-6AD3A6FDF805}" srcOrd="0" destOrd="0" presId="urn:microsoft.com/office/officeart/2005/8/layout/hProcess11"/>
    <dgm:cxn modelId="{BAB62861-96ED-4372-89AA-9FBEE9AA42CA}" type="presParOf" srcId="{17FDA920-0262-436A-BA8B-3FA783E8F0D1}" destId="{1EB58913-E2F1-4341-9805-55C1E6D68268}" srcOrd="1" destOrd="0" presId="urn:microsoft.com/office/officeart/2005/8/layout/hProcess11"/>
    <dgm:cxn modelId="{AE1C42D2-3581-46FA-9C8A-662D1C9BE919}" type="presParOf" srcId="{1EB58913-E2F1-4341-9805-55C1E6D68268}" destId="{B720E0DB-17D3-42C6-9239-61CB7F4E1BEF}" srcOrd="0" destOrd="0" presId="urn:microsoft.com/office/officeart/2005/8/layout/hProcess11"/>
    <dgm:cxn modelId="{BA1D195E-94FA-4625-9DD2-9B957170583C}" type="presParOf" srcId="{B720E0DB-17D3-42C6-9239-61CB7F4E1BEF}" destId="{88A9908A-3D26-4ECA-8AAA-6E1CD72E67E9}" srcOrd="0" destOrd="0" presId="urn:microsoft.com/office/officeart/2005/8/layout/hProcess11"/>
    <dgm:cxn modelId="{63602772-4773-4E85-9E15-57350BA85394}" type="presParOf" srcId="{B720E0DB-17D3-42C6-9239-61CB7F4E1BEF}" destId="{D4380FF0-7532-4E4D-857F-3B4CB4179391}" srcOrd="1" destOrd="0" presId="urn:microsoft.com/office/officeart/2005/8/layout/hProcess11"/>
    <dgm:cxn modelId="{EDE5DD91-6DF8-4511-87CE-82DC960BF25D}" type="presParOf" srcId="{B720E0DB-17D3-42C6-9239-61CB7F4E1BEF}" destId="{C402DEDA-970E-41F9-914B-75ED7E1DBEE1}" srcOrd="2" destOrd="0" presId="urn:microsoft.com/office/officeart/2005/8/layout/hProcess11"/>
    <dgm:cxn modelId="{AF254704-A82B-4571-AF44-6E8A689F767C}" type="presParOf" srcId="{1EB58913-E2F1-4341-9805-55C1E6D68268}" destId="{25BFA0E2-9C9A-4798-818D-C482631E0FC1}" srcOrd="1" destOrd="0" presId="urn:microsoft.com/office/officeart/2005/8/layout/hProcess11"/>
    <dgm:cxn modelId="{546C9936-77CE-452F-ABDA-1B946FCFCF83}" type="presParOf" srcId="{1EB58913-E2F1-4341-9805-55C1E6D68268}" destId="{65CD5D97-700C-4F86-8D31-9AFE92A991A1}" srcOrd="2" destOrd="0" presId="urn:microsoft.com/office/officeart/2005/8/layout/hProcess11"/>
    <dgm:cxn modelId="{AD5DF220-52CA-4D93-8CE7-EC7DD911B2D3}" type="presParOf" srcId="{65CD5D97-700C-4F86-8D31-9AFE92A991A1}" destId="{092F563F-8BF6-4E6E-A794-3DA18EBBDB5F}" srcOrd="0" destOrd="0" presId="urn:microsoft.com/office/officeart/2005/8/layout/hProcess11"/>
    <dgm:cxn modelId="{179A0FF0-5EBF-417A-AE7B-CD1FD9F15063}" type="presParOf" srcId="{65CD5D97-700C-4F86-8D31-9AFE92A991A1}" destId="{30D22BC8-EE66-4FB6-9365-51AAABA6F422}" srcOrd="1" destOrd="0" presId="urn:microsoft.com/office/officeart/2005/8/layout/hProcess11"/>
    <dgm:cxn modelId="{5273D3CB-E7B1-46CE-A9AD-B026136BCF59}" type="presParOf" srcId="{65CD5D97-700C-4F86-8D31-9AFE92A991A1}" destId="{94352BFD-0E0A-4C6A-A772-5CDDE79BC258}" srcOrd="2" destOrd="0" presId="urn:microsoft.com/office/officeart/2005/8/layout/hProcess11"/>
    <dgm:cxn modelId="{D10EB94F-3B2A-4AE5-9884-777B5E645CED}" type="presParOf" srcId="{1EB58913-E2F1-4341-9805-55C1E6D68268}" destId="{A8DCA34A-5C53-4986-962B-1C84C3C8E068}" srcOrd="3" destOrd="0" presId="urn:microsoft.com/office/officeart/2005/8/layout/hProcess11"/>
    <dgm:cxn modelId="{75C38293-CC53-41EA-A2F6-7AF355486DFC}" type="presParOf" srcId="{1EB58913-E2F1-4341-9805-55C1E6D68268}" destId="{78E8AFDB-6EB7-457A-A45D-8C35302023A7}" srcOrd="4" destOrd="0" presId="urn:microsoft.com/office/officeart/2005/8/layout/hProcess11"/>
    <dgm:cxn modelId="{03857466-5B66-4863-8516-32F3AF66A9F7}" type="presParOf" srcId="{78E8AFDB-6EB7-457A-A45D-8C35302023A7}" destId="{14F9525B-B8B4-4CFA-BEF5-5F0356154AE0}" srcOrd="0" destOrd="0" presId="urn:microsoft.com/office/officeart/2005/8/layout/hProcess11"/>
    <dgm:cxn modelId="{96C45099-2AC2-483C-8F08-43CDF170B179}" type="presParOf" srcId="{78E8AFDB-6EB7-457A-A45D-8C35302023A7}" destId="{34178B5F-382C-4E69-9BBE-140DAB902105}" srcOrd="1" destOrd="0" presId="urn:microsoft.com/office/officeart/2005/8/layout/hProcess11"/>
    <dgm:cxn modelId="{45096A6D-A679-46D8-8861-CD7F7518073D}" type="presParOf" srcId="{78E8AFDB-6EB7-457A-A45D-8C35302023A7}" destId="{392E76A1-AD52-4603-AA83-E190410A9C17}" srcOrd="2" destOrd="0" presId="urn:microsoft.com/office/officeart/2005/8/layout/hProcess11"/>
    <dgm:cxn modelId="{164D8FE6-1403-4A83-B64D-B062E6DC77AB}" type="presParOf" srcId="{1EB58913-E2F1-4341-9805-55C1E6D68268}" destId="{3854D821-8447-4A6B-BD20-19F8D4D755A3}" srcOrd="5" destOrd="0" presId="urn:microsoft.com/office/officeart/2005/8/layout/hProcess11"/>
    <dgm:cxn modelId="{8BC0E7CF-C872-4BBA-94DC-98AC2A64390E}" type="presParOf" srcId="{1EB58913-E2F1-4341-9805-55C1E6D68268}" destId="{681501DF-61A0-446F-B4EC-DDD2410D5628}" srcOrd="6" destOrd="0" presId="urn:microsoft.com/office/officeart/2005/8/layout/hProcess11"/>
    <dgm:cxn modelId="{10509303-C61B-420F-A5F6-F10C5FAA02FF}" type="presParOf" srcId="{681501DF-61A0-446F-B4EC-DDD2410D5628}" destId="{49B2778B-337F-4742-A24D-ADA583F13BE4}" srcOrd="0" destOrd="0" presId="urn:microsoft.com/office/officeart/2005/8/layout/hProcess11"/>
    <dgm:cxn modelId="{C95CC5E6-4B9C-48A6-B1FD-49E9C2C154D9}" type="presParOf" srcId="{681501DF-61A0-446F-B4EC-DDD2410D5628}" destId="{182EEBB1-FAC5-4B07-9363-AF0C5D43B316}" srcOrd="1" destOrd="0" presId="urn:microsoft.com/office/officeart/2005/8/layout/hProcess11"/>
    <dgm:cxn modelId="{105E31A8-1913-4EF4-B1BF-E05F3A15490D}" type="presParOf" srcId="{681501DF-61A0-446F-B4EC-DDD2410D5628}" destId="{8CE33126-1637-4579-BCC5-8B3D5D07AEE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1EEFBD-C3EF-457A-AC85-22A232CA3599}" type="doc">
      <dgm:prSet loTypeId="urn:microsoft.com/office/officeart/2008/layout/VerticalCurvedList" loCatId="list" qsTypeId="urn:microsoft.com/office/officeart/2005/8/quickstyle/simple1" qsCatId="simple" csTypeId="urn:microsoft.com/office/officeart/2005/8/colors/accent2_4" csCatId="accent2" phldr="1"/>
      <dgm:spPr/>
      <dgm:t>
        <a:bodyPr/>
        <a:lstStyle/>
        <a:p>
          <a:endParaRPr lang="es-CO"/>
        </a:p>
      </dgm:t>
    </dgm:pt>
    <dgm:pt modelId="{5FBD16A7-B8CE-47CD-B546-68ADB171809C}">
      <dgm:prSet phldrT="[Texto]" custT="1"/>
      <dgm:spPr>
        <a:solidFill>
          <a:schemeClr val="accent2">
            <a:lumMod val="20000"/>
            <a:lumOff val="80000"/>
          </a:schemeClr>
        </a:solidFill>
      </dgm:spPr>
      <dgm:t>
        <a:bodyPr/>
        <a:lstStyle/>
        <a:p>
          <a:pPr>
            <a:lnSpc>
              <a:spcPct val="100000"/>
            </a:lnSpc>
            <a:buFont typeface="Arial" panose="020B0604020202020204" pitchFamily="34" charset="0"/>
            <a:buChar char="•"/>
          </a:pPr>
          <a:r>
            <a:rPr lang="es-ES" sz="1200" b="0" dirty="0">
              <a:solidFill>
                <a:schemeClr val="tx1"/>
              </a:solidFill>
              <a:effectLst/>
              <a:latin typeface="+mj-lt"/>
              <a:cs typeface="Times New Roman" panose="02020603050405020304" pitchFamily="18" charset="0"/>
            </a:rPr>
            <a:t>Realizar un análisis del estado actual de la transversalización del género en la planificación del transporte, tanto en Colombia como en otros países con similitudes en el contexto urbano, identificando casos de estudio exitosos y metodologías de análisis empleadas.</a:t>
          </a:r>
          <a:endParaRPr lang="es-CO" sz="1200" b="0" dirty="0">
            <a:solidFill>
              <a:schemeClr val="tx1"/>
            </a:solidFill>
            <a:latin typeface="+mj-lt"/>
          </a:endParaRPr>
        </a:p>
      </dgm:t>
    </dgm:pt>
    <dgm:pt modelId="{A8C34E30-87F0-4DBB-A552-4B07116D383C}" type="parTrans" cxnId="{721D4DAF-6923-469F-B046-5C9D2257BBE0}">
      <dgm:prSet/>
      <dgm:spPr/>
      <dgm:t>
        <a:bodyPr/>
        <a:lstStyle/>
        <a:p>
          <a:endParaRPr lang="es-CO" sz="1600" b="0">
            <a:solidFill>
              <a:schemeClr val="tx1"/>
            </a:solidFill>
            <a:latin typeface="+mj-lt"/>
          </a:endParaRPr>
        </a:p>
      </dgm:t>
    </dgm:pt>
    <dgm:pt modelId="{FBE5AFDB-8DB0-4A1C-BEEB-BA06BCC89DE6}" type="sibTrans" cxnId="{721D4DAF-6923-469F-B046-5C9D2257BBE0}">
      <dgm:prSet/>
      <dgm:spPr/>
      <dgm:t>
        <a:bodyPr/>
        <a:lstStyle/>
        <a:p>
          <a:endParaRPr lang="es-CO" sz="1600" b="0">
            <a:solidFill>
              <a:schemeClr val="tx1"/>
            </a:solidFill>
            <a:latin typeface="+mj-lt"/>
          </a:endParaRPr>
        </a:p>
      </dgm:t>
    </dgm:pt>
    <dgm:pt modelId="{AD7200E2-A34D-41F4-98F7-B3D25CB42582}">
      <dgm:prSet phldrT="[Texto]" custT="1"/>
      <dgm:spPr>
        <a:solidFill>
          <a:schemeClr val="accent2">
            <a:lumMod val="20000"/>
            <a:lumOff val="80000"/>
          </a:schemeClr>
        </a:solidFill>
      </dgm:spPr>
      <dgm:t>
        <a:bodyPr/>
        <a:lstStyle/>
        <a:p>
          <a:pPr>
            <a:buFont typeface="Arial" panose="020B0604020202020204" pitchFamily="34" charset="0"/>
            <a:buChar char="•"/>
          </a:pPr>
          <a:r>
            <a:rPr lang="es-ES" sz="1200" b="0" dirty="0">
              <a:solidFill>
                <a:schemeClr val="tx1"/>
              </a:solidFill>
              <a:effectLst/>
              <a:latin typeface="+mj-lt"/>
              <a:cs typeface="Times New Roman" panose="02020603050405020304" pitchFamily="18" charset="0"/>
            </a:rPr>
            <a:t>A través de información proporcionada por la revisión de literatura y la Encuesta de Movilidad 2019 de Bogotá, analizar e identificar los factores que inciden en el uso del transporte público en las mujeres.</a:t>
          </a:r>
          <a:endParaRPr lang="es-CO" sz="1200" b="0" dirty="0">
            <a:solidFill>
              <a:schemeClr val="tx1"/>
            </a:solidFill>
            <a:latin typeface="+mj-lt"/>
          </a:endParaRPr>
        </a:p>
      </dgm:t>
    </dgm:pt>
    <dgm:pt modelId="{B73ABD73-5043-4FCC-BBC9-290A9CB7C5C5}" type="parTrans" cxnId="{9A9A4744-7124-4114-8D0A-E4F4FDFBB693}">
      <dgm:prSet/>
      <dgm:spPr/>
      <dgm:t>
        <a:bodyPr/>
        <a:lstStyle/>
        <a:p>
          <a:endParaRPr lang="es-CO" sz="1600" b="0">
            <a:solidFill>
              <a:schemeClr val="tx1"/>
            </a:solidFill>
            <a:latin typeface="+mj-lt"/>
          </a:endParaRPr>
        </a:p>
      </dgm:t>
    </dgm:pt>
    <dgm:pt modelId="{8CD72EE2-C917-43DC-9CB2-8268BEB0CE75}" type="sibTrans" cxnId="{9A9A4744-7124-4114-8D0A-E4F4FDFBB693}">
      <dgm:prSet/>
      <dgm:spPr/>
      <dgm:t>
        <a:bodyPr/>
        <a:lstStyle/>
        <a:p>
          <a:endParaRPr lang="es-CO" sz="1600" b="0">
            <a:solidFill>
              <a:schemeClr val="tx1"/>
            </a:solidFill>
            <a:latin typeface="+mj-lt"/>
          </a:endParaRPr>
        </a:p>
      </dgm:t>
    </dgm:pt>
    <dgm:pt modelId="{57AAF736-4D60-4BD7-B199-C249C7148078}">
      <dgm:prSet phldrT="[Texto]" custT="1"/>
      <dgm:spPr>
        <a:solidFill>
          <a:schemeClr val="accent2">
            <a:lumMod val="20000"/>
            <a:lumOff val="80000"/>
          </a:schemeClr>
        </a:solidFill>
      </dgm:spPr>
      <dgm:t>
        <a:bodyPr/>
        <a:lstStyle/>
        <a:p>
          <a:pPr>
            <a:buFont typeface="Arial" panose="020B0604020202020204" pitchFamily="34" charset="0"/>
            <a:buChar char="•"/>
          </a:pPr>
          <a:r>
            <a:rPr lang="es-ES" sz="1200" b="0" dirty="0">
              <a:solidFill>
                <a:schemeClr val="tx1"/>
              </a:solidFill>
              <a:effectLst/>
              <a:latin typeface="+mj-lt"/>
              <a:cs typeface="Times New Roman" panose="02020603050405020304" pitchFamily="18" charset="0"/>
            </a:rPr>
            <a:t>Desarrollar un sondeo que permita recolectar y analizar datos (cualitativos) de viajes en transporte público con enfoque de género, y así construir una base de conocimiento más amplia de los patrones de movilidad, comportamientos y necesidades de las mujeres en este modo de transporte.</a:t>
          </a:r>
          <a:endParaRPr lang="es-CO" sz="1200" b="0" dirty="0">
            <a:solidFill>
              <a:schemeClr val="tx1"/>
            </a:solidFill>
            <a:latin typeface="+mj-lt"/>
          </a:endParaRPr>
        </a:p>
      </dgm:t>
    </dgm:pt>
    <dgm:pt modelId="{9348A2CE-871A-45DB-BE92-80EBA183080F}" type="parTrans" cxnId="{BC5A2E60-FF19-4595-86A0-A9D034F9F238}">
      <dgm:prSet/>
      <dgm:spPr/>
      <dgm:t>
        <a:bodyPr/>
        <a:lstStyle/>
        <a:p>
          <a:endParaRPr lang="es-CO" sz="1600" b="0">
            <a:solidFill>
              <a:schemeClr val="tx1"/>
            </a:solidFill>
            <a:latin typeface="+mj-lt"/>
          </a:endParaRPr>
        </a:p>
      </dgm:t>
    </dgm:pt>
    <dgm:pt modelId="{B5C7D6C7-65AF-46F7-996E-24C6015CA1CB}" type="sibTrans" cxnId="{BC5A2E60-FF19-4595-86A0-A9D034F9F238}">
      <dgm:prSet/>
      <dgm:spPr/>
      <dgm:t>
        <a:bodyPr/>
        <a:lstStyle/>
        <a:p>
          <a:endParaRPr lang="es-CO" sz="1600" b="0">
            <a:solidFill>
              <a:schemeClr val="tx1"/>
            </a:solidFill>
            <a:latin typeface="+mj-lt"/>
          </a:endParaRPr>
        </a:p>
      </dgm:t>
    </dgm:pt>
    <dgm:pt modelId="{6CE3A8E1-5DB7-4AE3-BFC8-4A28650350A4}">
      <dgm:prSet phldrT="[Texto]" custT="1"/>
      <dgm:spPr>
        <a:solidFill>
          <a:schemeClr val="accent2">
            <a:lumMod val="20000"/>
            <a:lumOff val="80000"/>
          </a:schemeClr>
        </a:solidFill>
      </dgm:spPr>
      <dgm:t>
        <a:bodyPr/>
        <a:lstStyle/>
        <a:p>
          <a:pPr>
            <a:buFont typeface="Arial" panose="020B0604020202020204" pitchFamily="34" charset="0"/>
            <a:buChar char="•"/>
          </a:pPr>
          <a:r>
            <a:rPr lang="es-ES" sz="1200" b="0" dirty="0">
              <a:solidFill>
                <a:schemeClr val="tx1"/>
              </a:solidFill>
              <a:effectLst/>
              <a:latin typeface="+mj-lt"/>
              <a:cs typeface="Times New Roman" panose="02020603050405020304" pitchFamily="18" charset="0"/>
            </a:rPr>
            <a:t>Explorar las relaciones y el nivel de significancia de los distintos factores en la elección modal de transporte público por las mujeres a través de un modelo </a:t>
          </a:r>
          <a:r>
            <a:rPr lang="es-ES" sz="1200" b="0" dirty="0" err="1">
              <a:solidFill>
                <a:schemeClr val="tx1"/>
              </a:solidFill>
              <a:effectLst/>
              <a:latin typeface="+mj-lt"/>
              <a:cs typeface="Times New Roman" panose="02020603050405020304" pitchFamily="18" charset="0"/>
            </a:rPr>
            <a:t>Logit</a:t>
          </a:r>
          <a:r>
            <a:rPr lang="es-ES" sz="1200" b="0" dirty="0">
              <a:solidFill>
                <a:schemeClr val="tx1"/>
              </a:solidFill>
              <a:effectLst/>
              <a:latin typeface="+mj-lt"/>
              <a:cs typeface="Times New Roman" panose="02020603050405020304" pitchFamily="18" charset="0"/>
            </a:rPr>
            <a:t>, determinando y cuantificando su influencia. </a:t>
          </a:r>
          <a:endParaRPr lang="es-CO" sz="1200" b="0" dirty="0">
            <a:solidFill>
              <a:schemeClr val="tx1"/>
            </a:solidFill>
            <a:latin typeface="+mj-lt"/>
          </a:endParaRPr>
        </a:p>
      </dgm:t>
    </dgm:pt>
    <dgm:pt modelId="{DB3E2B45-4CFF-40E5-8351-F399D622DAFC}" type="parTrans" cxnId="{6C616193-1610-41AF-B397-776CD667E2B7}">
      <dgm:prSet/>
      <dgm:spPr/>
      <dgm:t>
        <a:bodyPr/>
        <a:lstStyle/>
        <a:p>
          <a:endParaRPr lang="es-CO" sz="1600" b="0">
            <a:solidFill>
              <a:schemeClr val="tx1"/>
            </a:solidFill>
            <a:latin typeface="+mj-lt"/>
          </a:endParaRPr>
        </a:p>
      </dgm:t>
    </dgm:pt>
    <dgm:pt modelId="{D0991216-366E-4532-B410-A40DD7C9A939}" type="sibTrans" cxnId="{6C616193-1610-41AF-B397-776CD667E2B7}">
      <dgm:prSet/>
      <dgm:spPr/>
      <dgm:t>
        <a:bodyPr/>
        <a:lstStyle/>
        <a:p>
          <a:endParaRPr lang="es-CO" sz="1600" b="0">
            <a:solidFill>
              <a:schemeClr val="tx1"/>
            </a:solidFill>
            <a:latin typeface="+mj-lt"/>
          </a:endParaRPr>
        </a:p>
      </dgm:t>
    </dgm:pt>
    <dgm:pt modelId="{E9F4C408-AE7E-4650-9F3D-F703B6B18BD8}" type="pres">
      <dgm:prSet presAssocID="{361EEFBD-C3EF-457A-AC85-22A232CA3599}" presName="Name0" presStyleCnt="0">
        <dgm:presLayoutVars>
          <dgm:chMax val="7"/>
          <dgm:chPref val="7"/>
          <dgm:dir/>
        </dgm:presLayoutVars>
      </dgm:prSet>
      <dgm:spPr/>
      <dgm:t>
        <a:bodyPr/>
        <a:lstStyle/>
        <a:p>
          <a:endParaRPr lang="es-ES"/>
        </a:p>
      </dgm:t>
    </dgm:pt>
    <dgm:pt modelId="{C295E4F9-ADC5-4CBF-9BB2-B1ABE1A09659}" type="pres">
      <dgm:prSet presAssocID="{361EEFBD-C3EF-457A-AC85-22A232CA3599}" presName="Name1" presStyleCnt="0"/>
      <dgm:spPr/>
    </dgm:pt>
    <dgm:pt modelId="{771C25EE-9114-49DA-BF40-24E1143CEEEB}" type="pres">
      <dgm:prSet presAssocID="{361EEFBD-C3EF-457A-AC85-22A232CA3599}" presName="cycle" presStyleCnt="0"/>
      <dgm:spPr/>
    </dgm:pt>
    <dgm:pt modelId="{68609B6B-762E-4E01-B092-6ACDD2E983C0}" type="pres">
      <dgm:prSet presAssocID="{361EEFBD-C3EF-457A-AC85-22A232CA3599}" presName="srcNode" presStyleLbl="node1" presStyleIdx="0" presStyleCnt="4"/>
      <dgm:spPr/>
    </dgm:pt>
    <dgm:pt modelId="{6A806ADF-E3CE-4E47-BD86-A83B04311573}" type="pres">
      <dgm:prSet presAssocID="{361EEFBD-C3EF-457A-AC85-22A232CA3599}" presName="conn" presStyleLbl="parChTrans1D2" presStyleIdx="0" presStyleCnt="1"/>
      <dgm:spPr/>
      <dgm:t>
        <a:bodyPr/>
        <a:lstStyle/>
        <a:p>
          <a:endParaRPr lang="es-ES"/>
        </a:p>
      </dgm:t>
    </dgm:pt>
    <dgm:pt modelId="{4C6268FE-870E-45A9-AA7E-7905AE75506E}" type="pres">
      <dgm:prSet presAssocID="{361EEFBD-C3EF-457A-AC85-22A232CA3599}" presName="extraNode" presStyleLbl="node1" presStyleIdx="0" presStyleCnt="4"/>
      <dgm:spPr/>
    </dgm:pt>
    <dgm:pt modelId="{6D6AC460-BCCC-4848-B85C-1D06CAADD844}" type="pres">
      <dgm:prSet presAssocID="{361EEFBD-C3EF-457A-AC85-22A232CA3599}" presName="dstNode" presStyleLbl="node1" presStyleIdx="0" presStyleCnt="4"/>
      <dgm:spPr/>
    </dgm:pt>
    <dgm:pt modelId="{BE2C9BDD-F79A-4AAD-BB0A-9C0E695D9584}" type="pres">
      <dgm:prSet presAssocID="{5FBD16A7-B8CE-47CD-B546-68ADB171809C}" presName="text_1" presStyleLbl="node1" presStyleIdx="0" presStyleCnt="4">
        <dgm:presLayoutVars>
          <dgm:bulletEnabled val="1"/>
        </dgm:presLayoutVars>
      </dgm:prSet>
      <dgm:spPr/>
      <dgm:t>
        <a:bodyPr/>
        <a:lstStyle/>
        <a:p>
          <a:endParaRPr lang="es-ES"/>
        </a:p>
      </dgm:t>
    </dgm:pt>
    <dgm:pt modelId="{E61FE9AB-496A-474D-ACC3-69A7BC2934FB}" type="pres">
      <dgm:prSet presAssocID="{5FBD16A7-B8CE-47CD-B546-68ADB171809C}" presName="accent_1" presStyleCnt="0"/>
      <dgm:spPr/>
    </dgm:pt>
    <dgm:pt modelId="{944C47E6-F1DA-471B-B8AB-81CE2873C8E0}" type="pres">
      <dgm:prSet presAssocID="{5FBD16A7-B8CE-47CD-B546-68ADB171809C}" presName="accentRepeatNode" presStyleLbl="solidFgAcc1" presStyleIdx="0" presStyleCnt="4"/>
      <dgm:spPr>
        <a:blipFill rotWithShape="0">
          <a:blip xmlns:r="http://schemas.openxmlformats.org/officeDocument/2006/relationships" r:embed="rId1"/>
          <a:srcRect/>
          <a:stretch>
            <a:fillRect l="-46000" r="-46000"/>
          </a:stretch>
        </a:blipFill>
      </dgm:spPr>
    </dgm:pt>
    <dgm:pt modelId="{AA0DE4F8-0E4D-4141-B553-697F69796C99}" type="pres">
      <dgm:prSet presAssocID="{AD7200E2-A34D-41F4-98F7-B3D25CB42582}" presName="text_2" presStyleLbl="node1" presStyleIdx="1" presStyleCnt="4">
        <dgm:presLayoutVars>
          <dgm:bulletEnabled val="1"/>
        </dgm:presLayoutVars>
      </dgm:prSet>
      <dgm:spPr/>
      <dgm:t>
        <a:bodyPr/>
        <a:lstStyle/>
        <a:p>
          <a:endParaRPr lang="es-ES"/>
        </a:p>
      </dgm:t>
    </dgm:pt>
    <dgm:pt modelId="{F4D43196-1D55-42B2-A10E-AEA0FC06BFD8}" type="pres">
      <dgm:prSet presAssocID="{AD7200E2-A34D-41F4-98F7-B3D25CB42582}" presName="accent_2" presStyleCnt="0"/>
      <dgm:spPr/>
    </dgm:pt>
    <dgm:pt modelId="{6657ABC5-0BA7-4EEF-ACA4-CA3DC568A537}" type="pres">
      <dgm:prSet presAssocID="{AD7200E2-A34D-41F4-98F7-B3D25CB42582}" presName="accentRepeatNode" presStyleLbl="solidFgAcc1" presStyleIdx="1" presStyleCnt="4"/>
      <dgm:spPr>
        <a:blipFill rotWithShape="0">
          <a:blip xmlns:r="http://schemas.openxmlformats.org/officeDocument/2006/relationships" r:embed="rId2"/>
          <a:srcRect/>
          <a:stretch>
            <a:fillRect l="-20000" r="-20000"/>
          </a:stretch>
        </a:blipFill>
      </dgm:spPr>
    </dgm:pt>
    <dgm:pt modelId="{5C2A8145-E814-4B3F-B0A5-A30DBD2CB2B4}" type="pres">
      <dgm:prSet presAssocID="{57AAF736-4D60-4BD7-B199-C249C7148078}" presName="text_3" presStyleLbl="node1" presStyleIdx="2" presStyleCnt="4">
        <dgm:presLayoutVars>
          <dgm:bulletEnabled val="1"/>
        </dgm:presLayoutVars>
      </dgm:prSet>
      <dgm:spPr/>
      <dgm:t>
        <a:bodyPr/>
        <a:lstStyle/>
        <a:p>
          <a:endParaRPr lang="es-ES"/>
        </a:p>
      </dgm:t>
    </dgm:pt>
    <dgm:pt modelId="{7A6B6CAD-6344-47C0-BB87-6DAC52289FDD}" type="pres">
      <dgm:prSet presAssocID="{57AAF736-4D60-4BD7-B199-C249C7148078}" presName="accent_3" presStyleCnt="0"/>
      <dgm:spPr/>
    </dgm:pt>
    <dgm:pt modelId="{D29B8C66-1881-49CD-BAB9-AE200D49C76C}" type="pres">
      <dgm:prSet presAssocID="{57AAF736-4D60-4BD7-B199-C249C7148078}" presName="accentRepeatNode" presStyleLbl="solidFgAcc1" presStyleIdx="2" presStyleCnt="4"/>
      <dgm:spPr>
        <a:blipFill rotWithShape="0">
          <a:blip xmlns:r="http://schemas.openxmlformats.org/officeDocument/2006/relationships" r:embed="rId3"/>
          <a:srcRect/>
          <a:stretch>
            <a:fillRect l="-16000" r="-16000"/>
          </a:stretch>
        </a:blipFill>
      </dgm:spPr>
    </dgm:pt>
    <dgm:pt modelId="{29C295F3-837C-429A-A7FA-84B882EFDC62}" type="pres">
      <dgm:prSet presAssocID="{6CE3A8E1-5DB7-4AE3-BFC8-4A28650350A4}" presName="text_4" presStyleLbl="node1" presStyleIdx="3" presStyleCnt="4">
        <dgm:presLayoutVars>
          <dgm:bulletEnabled val="1"/>
        </dgm:presLayoutVars>
      </dgm:prSet>
      <dgm:spPr/>
      <dgm:t>
        <a:bodyPr/>
        <a:lstStyle/>
        <a:p>
          <a:endParaRPr lang="es-ES"/>
        </a:p>
      </dgm:t>
    </dgm:pt>
    <dgm:pt modelId="{A8FDC0E8-5715-4EC8-852D-14B64A6DD877}" type="pres">
      <dgm:prSet presAssocID="{6CE3A8E1-5DB7-4AE3-BFC8-4A28650350A4}" presName="accent_4" presStyleCnt="0"/>
      <dgm:spPr/>
    </dgm:pt>
    <dgm:pt modelId="{1BDAC3CC-FAEC-4C6B-A225-0CECABC97C11}" type="pres">
      <dgm:prSet presAssocID="{6CE3A8E1-5DB7-4AE3-BFC8-4A28650350A4}" presName="accentRepeatNode" presStyleLbl="solidFgAcc1" presStyleIdx="3" presStyleCnt="4"/>
      <dgm:spPr>
        <a:blipFill rotWithShape="0">
          <a:blip xmlns:r="http://schemas.openxmlformats.org/officeDocument/2006/relationships" r:embed="rId4"/>
          <a:srcRect/>
          <a:stretch>
            <a:fillRect l="-16000" r="-16000"/>
          </a:stretch>
        </a:blipFill>
      </dgm:spPr>
    </dgm:pt>
  </dgm:ptLst>
  <dgm:cxnLst>
    <dgm:cxn modelId="{6D74801A-64F1-4C2A-97BF-4CF3FF014B83}" type="presOf" srcId="{5FBD16A7-B8CE-47CD-B546-68ADB171809C}" destId="{BE2C9BDD-F79A-4AAD-BB0A-9C0E695D9584}" srcOrd="0" destOrd="0" presId="urn:microsoft.com/office/officeart/2008/layout/VerticalCurvedList"/>
    <dgm:cxn modelId="{9C3D8F3A-C6B0-46A8-B34E-473480889378}" type="presOf" srcId="{FBE5AFDB-8DB0-4A1C-BEEB-BA06BCC89DE6}" destId="{6A806ADF-E3CE-4E47-BD86-A83B04311573}" srcOrd="0" destOrd="0" presId="urn:microsoft.com/office/officeart/2008/layout/VerticalCurvedList"/>
    <dgm:cxn modelId="{27F02831-5CBF-49B4-94EC-A92A1AB4EA92}" type="presOf" srcId="{AD7200E2-A34D-41F4-98F7-B3D25CB42582}" destId="{AA0DE4F8-0E4D-4141-B553-697F69796C99}" srcOrd="0" destOrd="0" presId="urn:microsoft.com/office/officeart/2008/layout/VerticalCurvedList"/>
    <dgm:cxn modelId="{BC5A2E60-FF19-4595-86A0-A9D034F9F238}" srcId="{361EEFBD-C3EF-457A-AC85-22A232CA3599}" destId="{57AAF736-4D60-4BD7-B199-C249C7148078}" srcOrd="2" destOrd="0" parTransId="{9348A2CE-871A-45DB-BE92-80EBA183080F}" sibTransId="{B5C7D6C7-65AF-46F7-996E-24C6015CA1CB}"/>
    <dgm:cxn modelId="{7BCB406B-B24F-4326-A791-6F555D87C7B2}" type="presOf" srcId="{6CE3A8E1-5DB7-4AE3-BFC8-4A28650350A4}" destId="{29C295F3-837C-429A-A7FA-84B882EFDC62}" srcOrd="0" destOrd="0" presId="urn:microsoft.com/office/officeart/2008/layout/VerticalCurvedList"/>
    <dgm:cxn modelId="{2DBD6F95-9C76-4458-BD47-223E364DE56B}" type="presOf" srcId="{361EEFBD-C3EF-457A-AC85-22A232CA3599}" destId="{E9F4C408-AE7E-4650-9F3D-F703B6B18BD8}" srcOrd="0" destOrd="0" presId="urn:microsoft.com/office/officeart/2008/layout/VerticalCurvedList"/>
    <dgm:cxn modelId="{14116572-AFD6-41F1-AAC2-59391407A10C}" type="presOf" srcId="{57AAF736-4D60-4BD7-B199-C249C7148078}" destId="{5C2A8145-E814-4B3F-B0A5-A30DBD2CB2B4}" srcOrd="0" destOrd="0" presId="urn:microsoft.com/office/officeart/2008/layout/VerticalCurvedList"/>
    <dgm:cxn modelId="{6C616193-1610-41AF-B397-776CD667E2B7}" srcId="{361EEFBD-C3EF-457A-AC85-22A232CA3599}" destId="{6CE3A8E1-5DB7-4AE3-BFC8-4A28650350A4}" srcOrd="3" destOrd="0" parTransId="{DB3E2B45-4CFF-40E5-8351-F399D622DAFC}" sibTransId="{D0991216-366E-4532-B410-A40DD7C9A939}"/>
    <dgm:cxn modelId="{9A9A4744-7124-4114-8D0A-E4F4FDFBB693}" srcId="{361EEFBD-C3EF-457A-AC85-22A232CA3599}" destId="{AD7200E2-A34D-41F4-98F7-B3D25CB42582}" srcOrd="1" destOrd="0" parTransId="{B73ABD73-5043-4FCC-BBC9-290A9CB7C5C5}" sibTransId="{8CD72EE2-C917-43DC-9CB2-8268BEB0CE75}"/>
    <dgm:cxn modelId="{721D4DAF-6923-469F-B046-5C9D2257BBE0}" srcId="{361EEFBD-C3EF-457A-AC85-22A232CA3599}" destId="{5FBD16A7-B8CE-47CD-B546-68ADB171809C}" srcOrd="0" destOrd="0" parTransId="{A8C34E30-87F0-4DBB-A552-4B07116D383C}" sibTransId="{FBE5AFDB-8DB0-4A1C-BEEB-BA06BCC89DE6}"/>
    <dgm:cxn modelId="{8D2AC503-4673-4A75-98CC-7C2CD7F5FAA4}" type="presParOf" srcId="{E9F4C408-AE7E-4650-9F3D-F703B6B18BD8}" destId="{C295E4F9-ADC5-4CBF-9BB2-B1ABE1A09659}" srcOrd="0" destOrd="0" presId="urn:microsoft.com/office/officeart/2008/layout/VerticalCurvedList"/>
    <dgm:cxn modelId="{23DF0ACC-1DD8-489B-B7EA-271600DB9E52}" type="presParOf" srcId="{C295E4F9-ADC5-4CBF-9BB2-B1ABE1A09659}" destId="{771C25EE-9114-49DA-BF40-24E1143CEEEB}" srcOrd="0" destOrd="0" presId="urn:microsoft.com/office/officeart/2008/layout/VerticalCurvedList"/>
    <dgm:cxn modelId="{4E0FDCD8-E729-432A-BE98-98897AB00CE0}" type="presParOf" srcId="{771C25EE-9114-49DA-BF40-24E1143CEEEB}" destId="{68609B6B-762E-4E01-B092-6ACDD2E983C0}" srcOrd="0" destOrd="0" presId="urn:microsoft.com/office/officeart/2008/layout/VerticalCurvedList"/>
    <dgm:cxn modelId="{8695E86C-071C-45DC-8FAF-758EE150A40C}" type="presParOf" srcId="{771C25EE-9114-49DA-BF40-24E1143CEEEB}" destId="{6A806ADF-E3CE-4E47-BD86-A83B04311573}" srcOrd="1" destOrd="0" presId="urn:microsoft.com/office/officeart/2008/layout/VerticalCurvedList"/>
    <dgm:cxn modelId="{FA2A0F29-7679-4A29-99B6-CE34FAC705BE}" type="presParOf" srcId="{771C25EE-9114-49DA-BF40-24E1143CEEEB}" destId="{4C6268FE-870E-45A9-AA7E-7905AE75506E}" srcOrd="2" destOrd="0" presId="urn:microsoft.com/office/officeart/2008/layout/VerticalCurvedList"/>
    <dgm:cxn modelId="{071F33EF-6217-4EC0-99B9-78771488EED1}" type="presParOf" srcId="{771C25EE-9114-49DA-BF40-24E1143CEEEB}" destId="{6D6AC460-BCCC-4848-B85C-1D06CAADD844}" srcOrd="3" destOrd="0" presId="urn:microsoft.com/office/officeart/2008/layout/VerticalCurvedList"/>
    <dgm:cxn modelId="{F27A8D02-E041-4383-961B-C73C189F9DFF}" type="presParOf" srcId="{C295E4F9-ADC5-4CBF-9BB2-B1ABE1A09659}" destId="{BE2C9BDD-F79A-4AAD-BB0A-9C0E695D9584}" srcOrd="1" destOrd="0" presId="urn:microsoft.com/office/officeart/2008/layout/VerticalCurvedList"/>
    <dgm:cxn modelId="{84D29C54-05F0-41FD-A69C-52865F3B26BC}" type="presParOf" srcId="{C295E4F9-ADC5-4CBF-9BB2-B1ABE1A09659}" destId="{E61FE9AB-496A-474D-ACC3-69A7BC2934FB}" srcOrd="2" destOrd="0" presId="urn:microsoft.com/office/officeart/2008/layout/VerticalCurvedList"/>
    <dgm:cxn modelId="{8DDC4C83-F7E3-420C-9698-EB7FAC3ADB56}" type="presParOf" srcId="{E61FE9AB-496A-474D-ACC3-69A7BC2934FB}" destId="{944C47E6-F1DA-471B-B8AB-81CE2873C8E0}" srcOrd="0" destOrd="0" presId="urn:microsoft.com/office/officeart/2008/layout/VerticalCurvedList"/>
    <dgm:cxn modelId="{F7D294F0-FFFD-4468-93D6-700FED210213}" type="presParOf" srcId="{C295E4F9-ADC5-4CBF-9BB2-B1ABE1A09659}" destId="{AA0DE4F8-0E4D-4141-B553-697F69796C99}" srcOrd="3" destOrd="0" presId="urn:microsoft.com/office/officeart/2008/layout/VerticalCurvedList"/>
    <dgm:cxn modelId="{F4638E90-4690-4203-82DD-224DBE721097}" type="presParOf" srcId="{C295E4F9-ADC5-4CBF-9BB2-B1ABE1A09659}" destId="{F4D43196-1D55-42B2-A10E-AEA0FC06BFD8}" srcOrd="4" destOrd="0" presId="urn:microsoft.com/office/officeart/2008/layout/VerticalCurvedList"/>
    <dgm:cxn modelId="{E465F5CD-D618-4E4F-B21A-5933F9D11ABC}" type="presParOf" srcId="{F4D43196-1D55-42B2-A10E-AEA0FC06BFD8}" destId="{6657ABC5-0BA7-4EEF-ACA4-CA3DC568A537}" srcOrd="0" destOrd="0" presId="urn:microsoft.com/office/officeart/2008/layout/VerticalCurvedList"/>
    <dgm:cxn modelId="{038BCB81-057B-49A5-8889-8691A9D48A30}" type="presParOf" srcId="{C295E4F9-ADC5-4CBF-9BB2-B1ABE1A09659}" destId="{5C2A8145-E814-4B3F-B0A5-A30DBD2CB2B4}" srcOrd="5" destOrd="0" presId="urn:microsoft.com/office/officeart/2008/layout/VerticalCurvedList"/>
    <dgm:cxn modelId="{A8E1A087-3E59-4B89-B928-6DB0F124E27C}" type="presParOf" srcId="{C295E4F9-ADC5-4CBF-9BB2-B1ABE1A09659}" destId="{7A6B6CAD-6344-47C0-BB87-6DAC52289FDD}" srcOrd="6" destOrd="0" presId="urn:microsoft.com/office/officeart/2008/layout/VerticalCurvedList"/>
    <dgm:cxn modelId="{49CC7FE4-F607-485F-90D2-619973E4FDDF}" type="presParOf" srcId="{7A6B6CAD-6344-47C0-BB87-6DAC52289FDD}" destId="{D29B8C66-1881-49CD-BAB9-AE200D49C76C}" srcOrd="0" destOrd="0" presId="urn:microsoft.com/office/officeart/2008/layout/VerticalCurvedList"/>
    <dgm:cxn modelId="{80C1E0C0-A21A-4D79-AB87-CF80AC2188C7}" type="presParOf" srcId="{C295E4F9-ADC5-4CBF-9BB2-B1ABE1A09659}" destId="{29C295F3-837C-429A-A7FA-84B882EFDC62}" srcOrd="7" destOrd="0" presId="urn:microsoft.com/office/officeart/2008/layout/VerticalCurvedList"/>
    <dgm:cxn modelId="{8135E3AE-5DB8-4870-B7D4-7E6F5F5B27BD}" type="presParOf" srcId="{C295E4F9-ADC5-4CBF-9BB2-B1ABE1A09659}" destId="{A8FDC0E8-5715-4EC8-852D-14B64A6DD877}" srcOrd="8" destOrd="0" presId="urn:microsoft.com/office/officeart/2008/layout/VerticalCurvedList"/>
    <dgm:cxn modelId="{8802B03E-58F5-40EE-B214-D303038A3F50}" type="presParOf" srcId="{A8FDC0E8-5715-4EC8-852D-14B64A6DD877}" destId="{1BDAC3CC-FAEC-4C6B-A225-0CECABC97C1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CE0A9-58B9-4577-AB5A-6AD3A6FDF805}">
      <dsp:nvSpPr>
        <dsp:cNvPr id="0" name=""/>
        <dsp:cNvSpPr/>
      </dsp:nvSpPr>
      <dsp:spPr>
        <a:xfrm>
          <a:off x="0" y="1625600"/>
          <a:ext cx="10194085" cy="216746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9908A-3D26-4ECA-8AAA-6E1CD72E67E9}">
      <dsp:nvSpPr>
        <dsp:cNvPr id="0" name=""/>
        <dsp:cNvSpPr/>
      </dsp:nvSpPr>
      <dsp:spPr>
        <a:xfrm>
          <a:off x="4591" y="0"/>
          <a:ext cx="2208552"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CO" sz="1400" kern="1200" dirty="0">
              <a:latin typeface="+mj-lt"/>
            </a:rPr>
            <a:t> </a:t>
          </a:r>
        </a:p>
      </dsp:txBody>
      <dsp:txXfrm>
        <a:off x="4591" y="0"/>
        <a:ext cx="2208552" cy="2167466"/>
      </dsp:txXfrm>
    </dsp:sp>
    <dsp:sp modelId="{D4380FF0-7532-4E4D-857F-3B4CB4179391}">
      <dsp:nvSpPr>
        <dsp:cNvPr id="0" name=""/>
        <dsp:cNvSpPr/>
      </dsp:nvSpPr>
      <dsp:spPr>
        <a:xfrm>
          <a:off x="604867" y="2205332"/>
          <a:ext cx="1008002" cy="100800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F563F-8BF6-4E6E-A794-3DA18EBBDB5F}">
      <dsp:nvSpPr>
        <dsp:cNvPr id="0" name=""/>
        <dsp:cNvSpPr/>
      </dsp:nvSpPr>
      <dsp:spPr>
        <a:xfrm>
          <a:off x="2327657" y="3251200"/>
          <a:ext cx="2208552"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endParaRPr lang="es-CO" sz="1400" kern="1200" dirty="0">
            <a:latin typeface="+mj-lt"/>
          </a:endParaRPr>
        </a:p>
      </dsp:txBody>
      <dsp:txXfrm>
        <a:off x="2327657" y="3251200"/>
        <a:ext cx="2208552" cy="2167466"/>
      </dsp:txXfrm>
    </dsp:sp>
    <dsp:sp modelId="{30D22BC8-EE66-4FB6-9365-51AAABA6F422}">
      <dsp:nvSpPr>
        <dsp:cNvPr id="0" name=""/>
        <dsp:cNvSpPr/>
      </dsp:nvSpPr>
      <dsp:spPr>
        <a:xfrm>
          <a:off x="2923847" y="2205332"/>
          <a:ext cx="1008002" cy="100800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F9525B-B8B4-4CFA-BEF5-5F0356154AE0}">
      <dsp:nvSpPr>
        <dsp:cNvPr id="0" name=""/>
        <dsp:cNvSpPr/>
      </dsp:nvSpPr>
      <dsp:spPr>
        <a:xfrm>
          <a:off x="4642552" y="0"/>
          <a:ext cx="2208552"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endParaRPr lang="es-CO" sz="1400" i="0" kern="1200" dirty="0">
            <a:latin typeface="+mj-lt"/>
          </a:endParaRPr>
        </a:p>
      </dsp:txBody>
      <dsp:txXfrm>
        <a:off x="4642552" y="0"/>
        <a:ext cx="2208552" cy="2167466"/>
      </dsp:txXfrm>
    </dsp:sp>
    <dsp:sp modelId="{34178B5F-382C-4E69-9BBE-140DAB902105}">
      <dsp:nvSpPr>
        <dsp:cNvPr id="0" name=""/>
        <dsp:cNvSpPr/>
      </dsp:nvSpPr>
      <dsp:spPr>
        <a:xfrm>
          <a:off x="5242827" y="2205332"/>
          <a:ext cx="1008002" cy="100800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B2778B-337F-4742-A24D-ADA583F13BE4}">
      <dsp:nvSpPr>
        <dsp:cNvPr id="0" name=""/>
        <dsp:cNvSpPr/>
      </dsp:nvSpPr>
      <dsp:spPr>
        <a:xfrm>
          <a:off x="6961532" y="3251200"/>
          <a:ext cx="2208552"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endParaRPr lang="es-CO" sz="1400" kern="1200" dirty="0">
            <a:latin typeface="+mj-lt"/>
          </a:endParaRPr>
        </a:p>
      </dsp:txBody>
      <dsp:txXfrm>
        <a:off x="6961532" y="3251200"/>
        <a:ext cx="2208552" cy="2167466"/>
      </dsp:txXfrm>
    </dsp:sp>
    <dsp:sp modelId="{182EEBB1-FAC5-4B07-9363-AF0C5D43B316}">
      <dsp:nvSpPr>
        <dsp:cNvPr id="0" name=""/>
        <dsp:cNvSpPr/>
      </dsp:nvSpPr>
      <dsp:spPr>
        <a:xfrm>
          <a:off x="7561807" y="2205332"/>
          <a:ext cx="1008002" cy="100800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06ADF-E3CE-4E47-BD86-A83B04311573}">
      <dsp:nvSpPr>
        <dsp:cNvPr id="0" name=""/>
        <dsp:cNvSpPr/>
      </dsp:nvSpPr>
      <dsp:spPr>
        <a:xfrm>
          <a:off x="-4924291" y="-754570"/>
          <a:ext cx="5864780" cy="5864780"/>
        </a:xfrm>
        <a:prstGeom prst="blockArc">
          <a:avLst>
            <a:gd name="adj1" fmla="val 18900000"/>
            <a:gd name="adj2" fmla="val 2700000"/>
            <a:gd name="adj3" fmla="val 368"/>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2C9BDD-F79A-4AAD-BB0A-9C0E695D9584}">
      <dsp:nvSpPr>
        <dsp:cNvPr id="0" name=""/>
        <dsp:cNvSpPr/>
      </dsp:nvSpPr>
      <dsp:spPr>
        <a:xfrm>
          <a:off x="492502" y="334861"/>
          <a:ext cx="8504203" cy="670071"/>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869" tIns="30480" rIns="30480" bIns="30480" numCol="1" spcCol="1270" anchor="ctr" anchorCtr="0">
          <a:noAutofit/>
        </a:bodyPr>
        <a:lstStyle/>
        <a:p>
          <a:pPr lvl="0" algn="l" defTabSz="533400">
            <a:lnSpc>
              <a:spcPct val="100000"/>
            </a:lnSpc>
            <a:spcBef>
              <a:spcPct val="0"/>
            </a:spcBef>
            <a:spcAft>
              <a:spcPct val="35000"/>
            </a:spcAft>
            <a:buFont typeface="Arial" panose="020B0604020202020204" pitchFamily="34" charset="0"/>
            <a:buChar char="•"/>
          </a:pPr>
          <a:r>
            <a:rPr lang="es-ES" sz="1200" b="0" kern="1200" dirty="0">
              <a:solidFill>
                <a:schemeClr val="tx1"/>
              </a:solidFill>
              <a:effectLst/>
              <a:latin typeface="+mj-lt"/>
              <a:cs typeface="Times New Roman" panose="02020603050405020304" pitchFamily="18" charset="0"/>
            </a:rPr>
            <a:t>Realizar un análisis del estado actual de la transversalización del género en la planificación del transporte, tanto en Colombia como en otros países con similitudes en el contexto urbano, identificando casos de estudio exitosos y metodologías de análisis empleadas.</a:t>
          </a:r>
          <a:endParaRPr lang="es-CO" sz="1200" b="0" kern="1200" dirty="0">
            <a:solidFill>
              <a:schemeClr val="tx1"/>
            </a:solidFill>
            <a:latin typeface="+mj-lt"/>
          </a:endParaRPr>
        </a:p>
      </dsp:txBody>
      <dsp:txXfrm>
        <a:off x="492502" y="334861"/>
        <a:ext cx="8504203" cy="670071"/>
      </dsp:txXfrm>
    </dsp:sp>
    <dsp:sp modelId="{944C47E6-F1DA-471B-B8AB-81CE2873C8E0}">
      <dsp:nvSpPr>
        <dsp:cNvPr id="0" name=""/>
        <dsp:cNvSpPr/>
      </dsp:nvSpPr>
      <dsp:spPr>
        <a:xfrm>
          <a:off x="73707" y="251102"/>
          <a:ext cx="837589" cy="837589"/>
        </a:xfrm>
        <a:prstGeom prst="ellipse">
          <a:avLst/>
        </a:prstGeom>
        <a:blipFill rotWithShape="0">
          <a:blip xmlns:r="http://schemas.openxmlformats.org/officeDocument/2006/relationships" r:embed="rId1"/>
          <a:srcRect/>
          <a:stretch>
            <a:fillRect l="-46000" r="-46000"/>
          </a:stretch>
        </a:blip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0DE4F8-0E4D-4141-B553-697F69796C99}">
      <dsp:nvSpPr>
        <dsp:cNvPr id="0" name=""/>
        <dsp:cNvSpPr/>
      </dsp:nvSpPr>
      <dsp:spPr>
        <a:xfrm>
          <a:off x="876669" y="1340143"/>
          <a:ext cx="8120036" cy="670071"/>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869"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s-ES" sz="1200" b="0" kern="1200" dirty="0">
              <a:solidFill>
                <a:schemeClr val="tx1"/>
              </a:solidFill>
              <a:effectLst/>
              <a:latin typeface="+mj-lt"/>
              <a:cs typeface="Times New Roman" panose="02020603050405020304" pitchFamily="18" charset="0"/>
            </a:rPr>
            <a:t>A través de información proporcionada por la revisión de literatura y la Encuesta de Movilidad 2019 de Bogotá, analizar e identificar los factores que inciden en el uso del transporte público en las mujeres.</a:t>
          </a:r>
          <a:endParaRPr lang="es-CO" sz="1200" b="0" kern="1200" dirty="0">
            <a:solidFill>
              <a:schemeClr val="tx1"/>
            </a:solidFill>
            <a:latin typeface="+mj-lt"/>
          </a:endParaRPr>
        </a:p>
      </dsp:txBody>
      <dsp:txXfrm>
        <a:off x="876669" y="1340143"/>
        <a:ext cx="8120036" cy="670071"/>
      </dsp:txXfrm>
    </dsp:sp>
    <dsp:sp modelId="{6657ABC5-0BA7-4EEF-ACA4-CA3DC568A537}">
      <dsp:nvSpPr>
        <dsp:cNvPr id="0" name=""/>
        <dsp:cNvSpPr/>
      </dsp:nvSpPr>
      <dsp:spPr>
        <a:xfrm>
          <a:off x="457875" y="1256384"/>
          <a:ext cx="837589" cy="837589"/>
        </a:xfrm>
        <a:prstGeom prst="ellipse">
          <a:avLst/>
        </a:prstGeom>
        <a:blipFill rotWithShape="0">
          <a:blip xmlns:r="http://schemas.openxmlformats.org/officeDocument/2006/relationships" r:embed="rId2"/>
          <a:srcRect/>
          <a:stretch>
            <a:fillRect l="-20000" r="-20000"/>
          </a:stretch>
        </a:blipFill>
        <a:ln w="12700" cap="flat" cmpd="sng" algn="ctr">
          <a:solidFill>
            <a:schemeClr val="accent2">
              <a:shade val="50000"/>
              <a:hueOff val="-277996"/>
              <a:satOff val="4329"/>
              <a:lumOff val="215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2A8145-E814-4B3F-B0A5-A30DBD2CB2B4}">
      <dsp:nvSpPr>
        <dsp:cNvPr id="0" name=""/>
        <dsp:cNvSpPr/>
      </dsp:nvSpPr>
      <dsp:spPr>
        <a:xfrm>
          <a:off x="876669" y="2345425"/>
          <a:ext cx="8120036" cy="670071"/>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869"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s-ES" sz="1200" b="0" kern="1200" dirty="0">
              <a:solidFill>
                <a:schemeClr val="tx1"/>
              </a:solidFill>
              <a:effectLst/>
              <a:latin typeface="+mj-lt"/>
              <a:cs typeface="Times New Roman" panose="02020603050405020304" pitchFamily="18" charset="0"/>
            </a:rPr>
            <a:t>Desarrollar un sondeo que permita recolectar y analizar datos (cualitativos) de viajes en transporte público con enfoque de género, y así construir una base de conocimiento más amplia de los patrones de movilidad, comportamientos y necesidades de las mujeres en este modo de transporte.</a:t>
          </a:r>
          <a:endParaRPr lang="es-CO" sz="1200" b="0" kern="1200" dirty="0">
            <a:solidFill>
              <a:schemeClr val="tx1"/>
            </a:solidFill>
            <a:latin typeface="+mj-lt"/>
          </a:endParaRPr>
        </a:p>
      </dsp:txBody>
      <dsp:txXfrm>
        <a:off x="876669" y="2345425"/>
        <a:ext cx="8120036" cy="670071"/>
      </dsp:txXfrm>
    </dsp:sp>
    <dsp:sp modelId="{D29B8C66-1881-49CD-BAB9-AE200D49C76C}">
      <dsp:nvSpPr>
        <dsp:cNvPr id="0" name=""/>
        <dsp:cNvSpPr/>
      </dsp:nvSpPr>
      <dsp:spPr>
        <a:xfrm>
          <a:off x="457875" y="2261666"/>
          <a:ext cx="837589" cy="837589"/>
        </a:xfrm>
        <a:prstGeom prst="ellipse">
          <a:avLst/>
        </a:prstGeom>
        <a:blipFill rotWithShape="0">
          <a:blip xmlns:r="http://schemas.openxmlformats.org/officeDocument/2006/relationships" r:embed="rId3"/>
          <a:srcRect/>
          <a:stretch>
            <a:fillRect l="-16000" r="-16000"/>
          </a:stretch>
        </a:blipFill>
        <a:ln w="12700" cap="flat" cmpd="sng" algn="ctr">
          <a:solidFill>
            <a:schemeClr val="accent2">
              <a:shade val="50000"/>
              <a:hueOff val="-555991"/>
              <a:satOff val="8658"/>
              <a:lumOff val="431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C295F3-837C-429A-A7FA-84B882EFDC62}">
      <dsp:nvSpPr>
        <dsp:cNvPr id="0" name=""/>
        <dsp:cNvSpPr/>
      </dsp:nvSpPr>
      <dsp:spPr>
        <a:xfrm>
          <a:off x="492502" y="3350706"/>
          <a:ext cx="8504203" cy="670071"/>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869"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s-ES" sz="1200" b="0" kern="1200" dirty="0">
              <a:solidFill>
                <a:schemeClr val="tx1"/>
              </a:solidFill>
              <a:effectLst/>
              <a:latin typeface="+mj-lt"/>
              <a:cs typeface="Times New Roman" panose="02020603050405020304" pitchFamily="18" charset="0"/>
            </a:rPr>
            <a:t>Explorar las relaciones y el nivel de significancia de los distintos factores en la elección modal de transporte público por las mujeres a través de un modelo </a:t>
          </a:r>
          <a:r>
            <a:rPr lang="es-ES" sz="1200" b="0" kern="1200" dirty="0" err="1">
              <a:solidFill>
                <a:schemeClr val="tx1"/>
              </a:solidFill>
              <a:effectLst/>
              <a:latin typeface="+mj-lt"/>
              <a:cs typeface="Times New Roman" panose="02020603050405020304" pitchFamily="18" charset="0"/>
            </a:rPr>
            <a:t>Logit</a:t>
          </a:r>
          <a:r>
            <a:rPr lang="es-ES" sz="1200" b="0" kern="1200" dirty="0">
              <a:solidFill>
                <a:schemeClr val="tx1"/>
              </a:solidFill>
              <a:effectLst/>
              <a:latin typeface="+mj-lt"/>
              <a:cs typeface="Times New Roman" panose="02020603050405020304" pitchFamily="18" charset="0"/>
            </a:rPr>
            <a:t>, determinando y cuantificando su influencia. </a:t>
          </a:r>
          <a:endParaRPr lang="es-CO" sz="1200" b="0" kern="1200" dirty="0">
            <a:solidFill>
              <a:schemeClr val="tx1"/>
            </a:solidFill>
            <a:latin typeface="+mj-lt"/>
          </a:endParaRPr>
        </a:p>
      </dsp:txBody>
      <dsp:txXfrm>
        <a:off x="492502" y="3350706"/>
        <a:ext cx="8504203" cy="670071"/>
      </dsp:txXfrm>
    </dsp:sp>
    <dsp:sp modelId="{1BDAC3CC-FAEC-4C6B-A225-0CECABC97C11}">
      <dsp:nvSpPr>
        <dsp:cNvPr id="0" name=""/>
        <dsp:cNvSpPr/>
      </dsp:nvSpPr>
      <dsp:spPr>
        <a:xfrm>
          <a:off x="73707" y="3266947"/>
          <a:ext cx="837589" cy="837589"/>
        </a:xfrm>
        <a:prstGeom prst="ellipse">
          <a:avLst/>
        </a:prstGeom>
        <a:blipFill rotWithShape="0">
          <a:blip xmlns:r="http://schemas.openxmlformats.org/officeDocument/2006/relationships" r:embed="rId4"/>
          <a:srcRect/>
          <a:stretch>
            <a:fillRect l="-16000" r="-16000"/>
          </a:stretch>
        </a:blipFill>
        <a:ln w="12700" cap="flat" cmpd="sng" algn="ctr">
          <a:solidFill>
            <a:schemeClr val="accent2">
              <a:shade val="50000"/>
              <a:hueOff val="-277996"/>
              <a:satOff val="4329"/>
              <a:lumOff val="2156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0.00252</cdr:x>
      <cdr:y>0.59072</cdr:y>
    </cdr:from>
    <cdr:to>
      <cdr:x>0.96821</cdr:x>
      <cdr:y>0.68213</cdr:y>
    </cdr:to>
    <cdr:sp macro="" textlink="">
      <cdr:nvSpPr>
        <cdr:cNvPr id="2" name="Rectángulo 1">
          <a:extLst xmlns:a="http://schemas.openxmlformats.org/drawingml/2006/main">
            <a:ext uri="{FF2B5EF4-FFF2-40B4-BE49-F238E27FC236}">
              <a16:creationId xmlns:a16="http://schemas.microsoft.com/office/drawing/2014/main" id="{8747B9CA-1022-5602-491C-10246C92C082}"/>
            </a:ext>
          </a:extLst>
        </cdr:cNvPr>
        <cdr:cNvSpPr/>
      </cdr:nvSpPr>
      <cdr:spPr>
        <a:xfrm xmlns:a="http://schemas.openxmlformats.org/drawingml/2006/main">
          <a:off x="13262" y="2902796"/>
          <a:ext cx="5075648" cy="449198"/>
        </a:xfrm>
        <a:prstGeom xmlns:a="http://schemas.openxmlformats.org/drawingml/2006/main" prst="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cdr:x>
      <cdr:y>0.58966</cdr:y>
    </cdr:from>
    <cdr:to>
      <cdr:x>0.96569</cdr:x>
      <cdr:y>0.68107</cdr:y>
    </cdr:to>
    <cdr:sp macro="" textlink="">
      <cdr:nvSpPr>
        <cdr:cNvPr id="2" name="Rectángulo 1">
          <a:extLst xmlns:a="http://schemas.openxmlformats.org/drawingml/2006/main">
            <a:ext uri="{FF2B5EF4-FFF2-40B4-BE49-F238E27FC236}">
              <a16:creationId xmlns:a16="http://schemas.microsoft.com/office/drawing/2014/main" id="{227B367D-DAD6-B5FE-06B1-8079D10F160D}"/>
            </a:ext>
          </a:extLst>
        </cdr:cNvPr>
        <cdr:cNvSpPr/>
      </cdr:nvSpPr>
      <cdr:spPr>
        <a:xfrm xmlns:a="http://schemas.openxmlformats.org/drawingml/2006/main">
          <a:off x="0" y="2897585"/>
          <a:ext cx="5075648" cy="449198"/>
        </a:xfrm>
        <a:prstGeom xmlns:a="http://schemas.openxmlformats.org/drawingml/2006/main" prst="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AD4A5-5518-4A64-8EAE-037F415288D9}" type="datetimeFigureOut">
              <a:rPr lang="es-CO" smtClean="0"/>
              <a:t>27/10/2022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E7770-6FEA-49DC-A403-27759265053C}" type="slidenum">
              <a:rPr lang="es-CO" smtClean="0"/>
              <a:t>‹Nº›</a:t>
            </a:fld>
            <a:endParaRPr lang="es-CO"/>
          </a:p>
        </p:txBody>
      </p:sp>
    </p:spTree>
    <p:extLst>
      <p:ext uri="{BB962C8B-B14F-4D97-AF65-F5344CB8AC3E}">
        <p14:creationId xmlns:p14="http://schemas.microsoft.com/office/powerpoint/2010/main" val="368788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95268-915E-426F-BB55-A12E74B7A6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145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03851" y="4348064"/>
            <a:ext cx="5411758" cy="1334278"/>
          </a:xfrm>
        </p:spPr>
        <p:txBody>
          <a:bodyPr anchor="b">
            <a:normAutofit/>
          </a:bodyPr>
          <a:lstStyle>
            <a:lvl1pPr algn="l">
              <a:defRPr sz="3600">
                <a:solidFill>
                  <a:schemeClr val="bg1"/>
                </a:solidFill>
              </a:defRPr>
            </a:lvl1pPr>
          </a:lstStyle>
          <a:p>
            <a:r>
              <a:rPr lang="es-ES" dirty="0"/>
              <a:t>Haga clic para modificar el estilo de título del patrón</a:t>
            </a:r>
            <a:endParaRPr lang="es-CO" dirty="0"/>
          </a:p>
        </p:txBody>
      </p:sp>
      <p:sp>
        <p:nvSpPr>
          <p:cNvPr id="3" name="Subtítulo 2"/>
          <p:cNvSpPr>
            <a:spLocks noGrp="1"/>
          </p:cNvSpPr>
          <p:nvPr>
            <p:ph type="subTitle" idx="1"/>
          </p:nvPr>
        </p:nvSpPr>
        <p:spPr>
          <a:xfrm>
            <a:off x="503852" y="5682342"/>
            <a:ext cx="5411758" cy="522092"/>
          </a:xfrm>
        </p:spPr>
        <p:txBody>
          <a:bodyPr>
            <a:normAutofit/>
          </a:bodyPr>
          <a:lstStyle>
            <a:lvl1pPr marL="0" indent="0" algn="l">
              <a:buNone/>
              <a:defRPr sz="1800" i="1" u="none">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s-CO" dirty="0"/>
          </a:p>
        </p:txBody>
      </p:sp>
    </p:spTree>
    <p:extLst>
      <p:ext uri="{BB962C8B-B14F-4D97-AF65-F5344CB8AC3E}">
        <p14:creationId xmlns:p14="http://schemas.microsoft.com/office/powerpoint/2010/main" val="395478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7303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65188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438538" y="365125"/>
            <a:ext cx="7060941"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78193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07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87996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Tree>
    <p:extLst>
      <p:ext uri="{BB962C8B-B14F-4D97-AF65-F5344CB8AC3E}">
        <p14:creationId xmlns:p14="http://schemas.microsoft.com/office/powerpoint/2010/main" val="236383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952950"/>
            <a:ext cx="10515600" cy="1325563"/>
          </a:xfr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2376132"/>
            <a:ext cx="5181600" cy="410864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2376132"/>
            <a:ext cx="5181600" cy="410864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693933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9788" y="812989"/>
            <a:ext cx="10515600" cy="126725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2129027"/>
            <a:ext cx="5157787" cy="78766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952939"/>
            <a:ext cx="5157787" cy="352250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2129027"/>
            <a:ext cx="5183188" cy="80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952939"/>
            <a:ext cx="5183188" cy="352250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74278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122939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AF0FCD54-9834-4BE8-9B5B-EEF02B5391B3}" type="datetimeFigureOut">
              <a:rPr lang="es-CO" smtClean="0"/>
              <a:t>27/10/2022</a:t>
            </a:fld>
            <a:endParaRPr lang="es-CO"/>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21EAACC5-580A-406C-9362-EA1B95EDA8C1}" type="slidenum">
              <a:rPr lang="es-CO" smtClean="0"/>
              <a:t>‹Nº›</a:t>
            </a:fld>
            <a:endParaRPr lang="es-CO"/>
          </a:p>
        </p:txBody>
      </p:sp>
    </p:spTree>
    <p:extLst>
      <p:ext uri="{BB962C8B-B14F-4D97-AF65-F5344CB8AC3E}">
        <p14:creationId xmlns:p14="http://schemas.microsoft.com/office/powerpoint/2010/main" val="84447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Tree>
    <p:extLst>
      <p:ext uri="{BB962C8B-B14F-4D97-AF65-F5344CB8AC3E}">
        <p14:creationId xmlns:p14="http://schemas.microsoft.com/office/powerpoint/2010/main" val="317989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Tree>
    <p:extLst>
      <p:ext uri="{BB962C8B-B14F-4D97-AF65-F5344CB8AC3E}">
        <p14:creationId xmlns:p14="http://schemas.microsoft.com/office/powerpoint/2010/main" val="237463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785003"/>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8200" y="2245503"/>
            <a:ext cx="10515600"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386397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03852" y="2563738"/>
            <a:ext cx="5411758" cy="2828047"/>
          </a:xfrm>
        </p:spPr>
        <p:txBody>
          <a:bodyPr>
            <a:normAutofit fontScale="90000"/>
          </a:bodyPr>
          <a:lstStyle/>
          <a:p>
            <a:r>
              <a:rPr lang="es-ES" dirty="0"/>
              <a:t>Elaboración de una metodología de análisis de género en el transporte en Bogotá: Factores que influyen en el uso del transporte público en las mujeres</a:t>
            </a:r>
            <a:endParaRPr lang="es-CO" dirty="0"/>
          </a:p>
        </p:txBody>
      </p:sp>
      <p:sp>
        <p:nvSpPr>
          <p:cNvPr id="3" name="Subtítulo 2"/>
          <p:cNvSpPr>
            <a:spLocks noGrp="1"/>
          </p:cNvSpPr>
          <p:nvPr>
            <p:ph type="subTitle" idx="1"/>
          </p:nvPr>
        </p:nvSpPr>
        <p:spPr>
          <a:xfrm>
            <a:off x="503852" y="5682341"/>
            <a:ext cx="5411758" cy="1017561"/>
          </a:xfrm>
        </p:spPr>
        <p:txBody>
          <a:bodyPr>
            <a:normAutofit fontScale="92500" lnSpcReduction="10000"/>
          </a:bodyPr>
          <a:lstStyle/>
          <a:p>
            <a:r>
              <a:rPr lang="es-CO" sz="2200" i="0" dirty="0"/>
              <a:t>Paula Valentina Perdomo Botello</a:t>
            </a:r>
          </a:p>
          <a:p>
            <a:r>
              <a:rPr lang="pt-BR" sz="1700" dirty="0"/>
              <a:t>paula.perdomo@mail.escuelaing.edu.co</a:t>
            </a:r>
          </a:p>
          <a:p>
            <a:r>
              <a:rPr lang="pt-BR" sz="1700" dirty="0" err="1"/>
              <a:t>Directora</a:t>
            </a:r>
            <a:r>
              <a:rPr lang="pt-BR" sz="1700" dirty="0"/>
              <a:t>: Ing. Mónica Marcela Suárez</a:t>
            </a:r>
          </a:p>
          <a:p>
            <a:endParaRPr lang="es-CO" dirty="0"/>
          </a:p>
        </p:txBody>
      </p:sp>
    </p:spTree>
    <p:extLst>
      <p:ext uri="{BB962C8B-B14F-4D97-AF65-F5344CB8AC3E}">
        <p14:creationId xmlns:p14="http://schemas.microsoft.com/office/powerpoint/2010/main" val="173827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82" y="13647"/>
            <a:ext cx="10515600" cy="928048"/>
          </a:xfrm>
        </p:spPr>
        <p:txBody>
          <a:bodyPr>
            <a:normAutofit/>
          </a:bodyPr>
          <a:lstStyle/>
          <a:p>
            <a:r>
              <a:rPr lang="es-CO" sz="4000" dirty="0"/>
              <a:t>Resultados del modelo</a:t>
            </a:r>
          </a:p>
        </p:txBody>
      </p:sp>
      <p:graphicFrame>
        <p:nvGraphicFramePr>
          <p:cNvPr id="6" name="Marcador de contenido 4">
            <a:extLst>
              <a:ext uri="{FF2B5EF4-FFF2-40B4-BE49-F238E27FC236}">
                <a16:creationId xmlns:a16="http://schemas.microsoft.com/office/drawing/2014/main" id="{0255A168-7FA7-D80E-7447-9DE2D2E4CA87}"/>
              </a:ext>
            </a:extLst>
          </p:cNvPr>
          <p:cNvGraphicFramePr>
            <a:graphicFrameLocks noGrp="1"/>
          </p:cNvGraphicFramePr>
          <p:nvPr>
            <p:ph idx="1"/>
            <p:extLst>
              <p:ext uri="{D42A27DB-BD31-4B8C-83A1-F6EECF244321}">
                <p14:modId xmlns:p14="http://schemas.microsoft.com/office/powerpoint/2010/main" val="2884619469"/>
              </p:ext>
            </p:extLst>
          </p:nvPr>
        </p:nvGraphicFramePr>
        <p:xfrm>
          <a:off x="5620603" y="1392072"/>
          <a:ext cx="6171062" cy="4627796"/>
        </p:xfrm>
        <a:graphic>
          <a:graphicData uri="http://schemas.openxmlformats.org/drawingml/2006/table">
            <a:tbl>
              <a:tblPr firstRow="1" firstCol="1" bandRow="1">
                <a:tableStyleId>{72833802-FEF1-4C79-8D5D-14CF1EAF98D9}</a:tableStyleId>
              </a:tblPr>
              <a:tblGrid>
                <a:gridCol w="1862646">
                  <a:extLst>
                    <a:ext uri="{9D8B030D-6E8A-4147-A177-3AD203B41FA5}">
                      <a16:colId xmlns:a16="http://schemas.microsoft.com/office/drawing/2014/main" val="3622358943"/>
                    </a:ext>
                  </a:extLst>
                </a:gridCol>
                <a:gridCol w="1862646">
                  <a:extLst>
                    <a:ext uri="{9D8B030D-6E8A-4147-A177-3AD203B41FA5}">
                      <a16:colId xmlns:a16="http://schemas.microsoft.com/office/drawing/2014/main" val="1649170259"/>
                    </a:ext>
                  </a:extLst>
                </a:gridCol>
                <a:gridCol w="1381295">
                  <a:extLst>
                    <a:ext uri="{9D8B030D-6E8A-4147-A177-3AD203B41FA5}">
                      <a16:colId xmlns:a16="http://schemas.microsoft.com/office/drawing/2014/main" val="976628545"/>
                    </a:ext>
                  </a:extLst>
                </a:gridCol>
                <a:gridCol w="744598">
                  <a:extLst>
                    <a:ext uri="{9D8B030D-6E8A-4147-A177-3AD203B41FA5}">
                      <a16:colId xmlns:a16="http://schemas.microsoft.com/office/drawing/2014/main" val="3762172190"/>
                    </a:ext>
                  </a:extLst>
                </a:gridCol>
                <a:gridCol w="319877">
                  <a:extLst>
                    <a:ext uri="{9D8B030D-6E8A-4147-A177-3AD203B41FA5}">
                      <a16:colId xmlns:a16="http://schemas.microsoft.com/office/drawing/2014/main" val="4043925501"/>
                    </a:ext>
                  </a:extLst>
                </a:gridCol>
              </a:tblGrid>
              <a:tr h="178181">
                <a:tc>
                  <a:txBody>
                    <a:bodyPr/>
                    <a:lstStyle/>
                    <a:p>
                      <a:pPr algn="ctr">
                        <a:lnSpc>
                          <a:spcPct val="107000"/>
                        </a:lnSpc>
                        <a:spcAft>
                          <a:spcPts val="800"/>
                        </a:spcAft>
                      </a:pPr>
                      <a:r>
                        <a:rPr lang="es-CO" sz="1100">
                          <a:effectLst/>
                        </a:rPr>
                        <a:t>Atributo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gridSpan="2">
                  <a:txBody>
                    <a:bodyPr/>
                    <a:lstStyle/>
                    <a:p>
                      <a:pPr algn="ctr">
                        <a:lnSpc>
                          <a:spcPct val="107000"/>
                        </a:lnSpc>
                        <a:spcAft>
                          <a:spcPts val="800"/>
                        </a:spcAft>
                      </a:pPr>
                      <a:r>
                        <a:rPr lang="es-CO" sz="1100" dirty="0">
                          <a:effectLst/>
                        </a:rPr>
                        <a:t>Variables </a:t>
                      </a:r>
                      <a:endParaRPr lang="es-CO" sz="1200" dirty="0">
                        <a:effectLst/>
                        <a:latin typeface="Calibri" panose="020F0502020204030204" pitchFamily="34" charset="0"/>
                        <a:cs typeface="Vrinda" panose="020B0502040204020203" pitchFamily="34" charset="0"/>
                      </a:endParaRPr>
                    </a:p>
                  </a:txBody>
                  <a:tcPr marL="19616" marR="19616" marT="0" marB="0" anchor="ctr"/>
                </a:tc>
                <a:tc hMerge="1">
                  <a:txBody>
                    <a:bodyPr/>
                    <a:lstStyle/>
                    <a:p>
                      <a:pPr>
                        <a:lnSpc>
                          <a:spcPct val="107000"/>
                        </a:lnSpc>
                        <a:spcAft>
                          <a:spcPts val="800"/>
                        </a:spcAft>
                      </a:pPr>
                      <a:r>
                        <a:rPr lang="es-CO" sz="900" dirty="0">
                          <a:effectLst/>
                        </a:rPr>
                        <a:t> </a:t>
                      </a:r>
                      <a:endParaRPr lang="es-CO" sz="1000" dirty="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Coef.</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 </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1181316141"/>
                  </a:ext>
                </a:extLst>
              </a:tr>
              <a:tr h="230672">
                <a:tc rowSpan="17">
                  <a:txBody>
                    <a:bodyPr/>
                    <a:lstStyle/>
                    <a:p>
                      <a:pPr algn="ctr">
                        <a:lnSpc>
                          <a:spcPct val="107000"/>
                        </a:lnSpc>
                        <a:spcAft>
                          <a:spcPts val="800"/>
                        </a:spcAft>
                      </a:pPr>
                      <a:r>
                        <a:rPr lang="es-CO" sz="1100" dirty="0">
                          <a:effectLst/>
                        </a:rPr>
                        <a:t>Características socioeconómicas</a:t>
                      </a:r>
                      <a:endParaRPr lang="es-CO" sz="1200" dirty="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Jefe de hogar</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 </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-0,091</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1821804584"/>
                  </a:ext>
                </a:extLst>
              </a:tr>
              <a:tr h="230672">
                <a:tc vMerge="1">
                  <a:txBody>
                    <a:bodyPr/>
                    <a:lstStyle/>
                    <a:p>
                      <a:endParaRPr lang="es-CO"/>
                    </a:p>
                  </a:txBody>
                  <a:tcPr/>
                </a:tc>
                <a:tc>
                  <a:txBody>
                    <a:bodyPr/>
                    <a:lstStyle/>
                    <a:p>
                      <a:pPr>
                        <a:lnSpc>
                          <a:spcPct val="107000"/>
                        </a:lnSpc>
                        <a:spcAft>
                          <a:spcPts val="800"/>
                        </a:spcAft>
                      </a:pPr>
                      <a:r>
                        <a:rPr lang="es-CO" sz="1100">
                          <a:effectLst/>
                        </a:rPr>
                        <a:t>EDAD</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0 - 17 años</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-1,086</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3905409759"/>
                  </a:ext>
                </a:extLst>
              </a:tr>
              <a:tr h="230672">
                <a:tc vMerge="1">
                  <a:txBody>
                    <a:bodyPr/>
                    <a:lstStyle/>
                    <a:p>
                      <a:endParaRPr lang="es-CO"/>
                    </a:p>
                  </a:txBody>
                  <a:tcPr/>
                </a:tc>
                <a:tc>
                  <a:txBody>
                    <a:bodyPr/>
                    <a:lstStyle/>
                    <a:p>
                      <a:pPr>
                        <a:lnSpc>
                          <a:spcPct val="107000"/>
                        </a:lnSpc>
                        <a:spcAft>
                          <a:spcPts val="800"/>
                        </a:spcAft>
                      </a:pPr>
                      <a:r>
                        <a:rPr lang="es-CO" sz="1100">
                          <a:effectLst/>
                        </a:rPr>
                        <a:t>Ref (≥ 60 años)</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18 - 29 años</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0,453</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3235753080"/>
                  </a:ext>
                </a:extLst>
              </a:tr>
              <a:tr h="230672">
                <a:tc vMerge="1">
                  <a:txBody>
                    <a:bodyPr/>
                    <a:lstStyle/>
                    <a:p>
                      <a:endParaRPr lang="es-CO"/>
                    </a:p>
                  </a:txBody>
                  <a:tcPr/>
                </a:tc>
                <a:tc>
                  <a:txBody>
                    <a:bodyPr/>
                    <a:lstStyle/>
                    <a:p>
                      <a:pPr>
                        <a:lnSpc>
                          <a:spcPct val="107000"/>
                        </a:lnSpc>
                      </a:pPr>
                      <a:endParaRPr lang="es-CO" sz="1200">
                        <a:effectLst/>
                        <a:latin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30 - 44 años</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0,193</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1157496324"/>
                  </a:ext>
                </a:extLst>
              </a:tr>
              <a:tr h="230672">
                <a:tc vMerge="1">
                  <a:txBody>
                    <a:bodyPr/>
                    <a:lstStyle/>
                    <a:p>
                      <a:endParaRPr lang="es-CO"/>
                    </a:p>
                  </a:txBody>
                  <a:tcPr/>
                </a:tc>
                <a:tc>
                  <a:txBody>
                    <a:bodyPr/>
                    <a:lstStyle/>
                    <a:p>
                      <a:pPr>
                        <a:lnSpc>
                          <a:spcPct val="107000"/>
                        </a:lnSpc>
                        <a:spcAft>
                          <a:spcPts val="800"/>
                        </a:spcAft>
                      </a:pPr>
                      <a:r>
                        <a:rPr lang="es-CO" sz="1200">
                          <a:effectLst/>
                        </a:rPr>
                        <a:t> </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45 - 59 años</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0,346</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386543963"/>
                  </a:ext>
                </a:extLst>
              </a:tr>
              <a:tr h="364613">
                <a:tc vMerge="1">
                  <a:txBody>
                    <a:bodyPr/>
                    <a:lstStyle/>
                    <a:p>
                      <a:endParaRPr lang="es-CO"/>
                    </a:p>
                  </a:txBody>
                  <a:tcPr/>
                </a:tc>
                <a:tc>
                  <a:txBody>
                    <a:bodyPr/>
                    <a:lstStyle/>
                    <a:p>
                      <a:pPr>
                        <a:lnSpc>
                          <a:spcPct val="107000"/>
                        </a:lnSpc>
                        <a:spcAft>
                          <a:spcPts val="800"/>
                        </a:spcAft>
                      </a:pPr>
                      <a:r>
                        <a:rPr lang="es-CO" sz="1100">
                          <a:effectLst/>
                        </a:rPr>
                        <a:t>NIVEL MÁXIMO DE ESCOLARIDAD</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Preescolar</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-0,047</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 </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3734455748"/>
                  </a:ext>
                </a:extLst>
              </a:tr>
              <a:tr h="230672">
                <a:tc vMerge="1">
                  <a:txBody>
                    <a:bodyPr/>
                    <a:lstStyle/>
                    <a:p>
                      <a:endParaRPr lang="es-CO"/>
                    </a:p>
                  </a:txBody>
                  <a:tcPr/>
                </a:tc>
                <a:tc>
                  <a:txBody>
                    <a:bodyPr/>
                    <a:lstStyle/>
                    <a:p>
                      <a:pPr>
                        <a:lnSpc>
                          <a:spcPct val="107000"/>
                        </a:lnSpc>
                        <a:spcAft>
                          <a:spcPts val="800"/>
                        </a:spcAft>
                      </a:pPr>
                      <a:r>
                        <a:rPr lang="es-CO" sz="1100">
                          <a:effectLst/>
                        </a:rPr>
                        <a:t>Ref (Ninguno)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Primaria</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0,225</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2076869632"/>
                  </a:ext>
                </a:extLst>
              </a:tr>
              <a:tr h="230672">
                <a:tc vMerge="1">
                  <a:txBody>
                    <a:bodyPr/>
                    <a:lstStyle/>
                    <a:p>
                      <a:endParaRPr lang="es-CO"/>
                    </a:p>
                  </a:txBody>
                  <a:tcPr/>
                </a:tc>
                <a:tc>
                  <a:txBody>
                    <a:bodyPr/>
                    <a:lstStyle/>
                    <a:p>
                      <a:pPr>
                        <a:lnSpc>
                          <a:spcPct val="107000"/>
                        </a:lnSpc>
                      </a:pPr>
                      <a:endParaRPr lang="es-CO" sz="1200">
                        <a:effectLst/>
                        <a:latin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Secundaria</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0,444</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2707836200"/>
                  </a:ext>
                </a:extLst>
              </a:tr>
              <a:tr h="230672">
                <a:tc vMerge="1">
                  <a:txBody>
                    <a:bodyPr/>
                    <a:lstStyle/>
                    <a:p>
                      <a:endParaRPr lang="es-CO"/>
                    </a:p>
                  </a:txBody>
                  <a:tcPr/>
                </a:tc>
                <a:tc>
                  <a:txBody>
                    <a:bodyPr/>
                    <a:lstStyle/>
                    <a:p>
                      <a:pPr>
                        <a:lnSpc>
                          <a:spcPct val="107000"/>
                        </a:lnSpc>
                      </a:pPr>
                      <a:endParaRPr lang="es-CO" sz="1200">
                        <a:effectLst/>
                        <a:latin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Técnico/tecnólogo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0,667</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3129773000"/>
                  </a:ext>
                </a:extLst>
              </a:tr>
              <a:tr h="230672">
                <a:tc vMerge="1">
                  <a:txBody>
                    <a:bodyPr/>
                    <a:lstStyle/>
                    <a:p>
                      <a:endParaRPr lang="es-CO"/>
                    </a:p>
                  </a:txBody>
                  <a:tcPr/>
                </a:tc>
                <a:tc>
                  <a:txBody>
                    <a:bodyPr/>
                    <a:lstStyle/>
                    <a:p>
                      <a:pPr>
                        <a:lnSpc>
                          <a:spcPct val="107000"/>
                        </a:lnSpc>
                      </a:pPr>
                      <a:endParaRPr lang="es-CO" sz="1200">
                        <a:effectLst/>
                        <a:latin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Universitario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0,617</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507948603"/>
                  </a:ext>
                </a:extLst>
              </a:tr>
              <a:tr h="230672">
                <a:tc vMerge="1">
                  <a:txBody>
                    <a:bodyPr/>
                    <a:lstStyle/>
                    <a:p>
                      <a:endParaRPr lang="es-CO"/>
                    </a:p>
                  </a:txBody>
                  <a:tcPr/>
                </a:tc>
                <a:tc>
                  <a:txBody>
                    <a:bodyPr/>
                    <a:lstStyle/>
                    <a:p>
                      <a:pPr>
                        <a:lnSpc>
                          <a:spcPct val="107000"/>
                        </a:lnSpc>
                      </a:pPr>
                      <a:endParaRPr lang="es-CO" sz="1200">
                        <a:effectLst/>
                        <a:latin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Posgrado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0,633</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2486015429"/>
                  </a:ext>
                </a:extLst>
              </a:tr>
              <a:tr h="334218">
                <a:tc vMerge="1">
                  <a:txBody>
                    <a:bodyPr/>
                    <a:lstStyle/>
                    <a:p>
                      <a:endParaRPr lang="es-CO"/>
                    </a:p>
                  </a:txBody>
                  <a:tcPr/>
                </a:tc>
                <a:tc>
                  <a:txBody>
                    <a:bodyPr/>
                    <a:lstStyle/>
                    <a:p>
                      <a:pPr>
                        <a:lnSpc>
                          <a:spcPct val="107000"/>
                        </a:lnSpc>
                        <a:spcAft>
                          <a:spcPts val="800"/>
                        </a:spcAft>
                      </a:pPr>
                      <a:r>
                        <a:rPr lang="es-CO" sz="1100">
                          <a:effectLst/>
                        </a:rPr>
                        <a:t>INGRESOS</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$828.116-$2.000.000</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0,079</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2205733916"/>
                  </a:ext>
                </a:extLst>
              </a:tr>
              <a:tr h="334218">
                <a:tc vMerge="1">
                  <a:txBody>
                    <a:bodyPr/>
                    <a:lstStyle/>
                    <a:p>
                      <a:endParaRPr lang="es-CO"/>
                    </a:p>
                  </a:txBody>
                  <a:tcPr/>
                </a:tc>
                <a:tc>
                  <a:txBody>
                    <a:bodyPr/>
                    <a:lstStyle/>
                    <a:p>
                      <a:pPr>
                        <a:lnSpc>
                          <a:spcPct val="107000"/>
                        </a:lnSpc>
                        <a:spcAft>
                          <a:spcPts val="800"/>
                        </a:spcAft>
                      </a:pPr>
                      <a:r>
                        <a:rPr lang="es-CO" sz="1100">
                          <a:effectLst/>
                        </a:rPr>
                        <a:t>Ref (0 - $828.116)</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$2.000.000-$3.500.000</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0,083</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59127195"/>
                  </a:ext>
                </a:extLst>
              </a:tr>
              <a:tr h="334218">
                <a:tc vMerge="1">
                  <a:txBody>
                    <a:bodyPr/>
                    <a:lstStyle/>
                    <a:p>
                      <a:endParaRPr lang="es-CO"/>
                    </a:p>
                  </a:txBody>
                  <a:tcPr/>
                </a:tc>
                <a:tc>
                  <a:txBody>
                    <a:bodyPr/>
                    <a:lstStyle/>
                    <a:p>
                      <a:pPr>
                        <a:lnSpc>
                          <a:spcPct val="107000"/>
                        </a:lnSpc>
                      </a:pPr>
                      <a:endParaRPr lang="es-CO" sz="1200">
                        <a:effectLst/>
                        <a:latin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$3.500.000-$6.800.000</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-0,007</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pPr>
                      <a:endParaRPr lang="es-CO" sz="1200">
                        <a:effectLst/>
                        <a:latin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553728139"/>
                  </a:ext>
                </a:extLst>
              </a:tr>
              <a:tr h="334218">
                <a:tc vMerge="1">
                  <a:txBody>
                    <a:bodyPr/>
                    <a:lstStyle/>
                    <a:p>
                      <a:endParaRPr lang="es-CO"/>
                    </a:p>
                  </a:txBody>
                  <a:tcPr/>
                </a:tc>
                <a:tc>
                  <a:txBody>
                    <a:bodyPr/>
                    <a:lstStyle/>
                    <a:p>
                      <a:pPr>
                        <a:lnSpc>
                          <a:spcPct val="107000"/>
                        </a:lnSpc>
                        <a:spcAft>
                          <a:spcPts val="800"/>
                        </a:spcAft>
                      </a:pPr>
                      <a:r>
                        <a:rPr lang="es-CO" sz="1100">
                          <a:effectLst/>
                        </a:rPr>
                        <a:t> </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Más de $6.800.000</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-0,402</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2365135186"/>
                  </a:ext>
                </a:extLst>
              </a:tr>
              <a:tr h="230672">
                <a:tc vMerge="1">
                  <a:txBody>
                    <a:bodyPr/>
                    <a:lstStyle/>
                    <a:p>
                      <a:endParaRPr lang="es-CO"/>
                    </a:p>
                  </a:txBody>
                  <a:tcPr/>
                </a:tc>
                <a:tc>
                  <a:txBody>
                    <a:bodyPr/>
                    <a:lstStyle/>
                    <a:p>
                      <a:pPr>
                        <a:lnSpc>
                          <a:spcPct val="107000"/>
                        </a:lnSpc>
                        <a:spcAft>
                          <a:spcPts val="800"/>
                        </a:spcAft>
                      </a:pPr>
                      <a:r>
                        <a:rPr lang="es-CO" sz="1100">
                          <a:effectLst/>
                        </a:rPr>
                        <a:t>ESTRATO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Bajo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0,373</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2581303489"/>
                  </a:ext>
                </a:extLst>
              </a:tr>
              <a:tr h="209531">
                <a:tc vMerge="1">
                  <a:txBody>
                    <a:bodyPr/>
                    <a:lstStyle/>
                    <a:p>
                      <a:endParaRPr lang="es-CO"/>
                    </a:p>
                  </a:txBody>
                  <a:tcPr/>
                </a:tc>
                <a:tc>
                  <a:txBody>
                    <a:bodyPr/>
                    <a:lstStyle/>
                    <a:p>
                      <a:pPr>
                        <a:lnSpc>
                          <a:spcPct val="107000"/>
                        </a:lnSpc>
                        <a:spcAft>
                          <a:spcPts val="800"/>
                        </a:spcAft>
                      </a:pPr>
                      <a:r>
                        <a:rPr lang="es-CO" sz="1100">
                          <a:effectLst/>
                        </a:rPr>
                        <a:t>Ref (Medio)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Alto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-0,347</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dirty="0">
                          <a:effectLst/>
                        </a:rPr>
                        <a:t>***</a:t>
                      </a:r>
                      <a:endParaRPr lang="es-CO" sz="1200" dirty="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2825779145"/>
                  </a:ext>
                </a:extLst>
              </a:tr>
            </a:tbl>
          </a:graphicData>
        </a:graphic>
      </p:graphicFrame>
      <p:sp>
        <p:nvSpPr>
          <p:cNvPr id="7" name="Marcador de contenido 2">
            <a:extLst>
              <a:ext uri="{FF2B5EF4-FFF2-40B4-BE49-F238E27FC236}">
                <a16:creationId xmlns:a16="http://schemas.microsoft.com/office/drawing/2014/main" id="{46B0FF43-6822-8B42-E998-8497EEA79EA0}"/>
              </a:ext>
            </a:extLst>
          </p:cNvPr>
          <p:cNvSpPr txBox="1">
            <a:spLocks/>
          </p:cNvSpPr>
          <p:nvPr/>
        </p:nvSpPr>
        <p:spPr>
          <a:xfrm>
            <a:off x="153537" y="2143047"/>
            <a:ext cx="5213445" cy="3381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ClrTx/>
            </a:pPr>
            <a:r>
              <a:rPr lang="es-ES" sz="1800" b="1" dirty="0"/>
              <a:t>A mayor nivel de ingresos el uso de transporte público en las mujeres disminuye </a:t>
            </a:r>
            <a:r>
              <a:rPr lang="es-ES" sz="1800" dirty="0"/>
              <a:t>comparado con el caso base (ingresos entre $0 y $828.116).</a:t>
            </a:r>
          </a:p>
          <a:p>
            <a:pPr marL="171450" indent="-171450">
              <a:buClrTx/>
            </a:pPr>
            <a:endParaRPr lang="es-ES" sz="1800" dirty="0"/>
          </a:p>
          <a:p>
            <a:pPr marL="171450" indent="-171450">
              <a:buClrTx/>
            </a:pPr>
            <a:r>
              <a:rPr lang="es-ES" sz="1800" b="1" dirty="0"/>
              <a:t>Si la mujer es de estrato bajo (1 y 2) el uso del transporte público aumenta </a:t>
            </a:r>
            <a:r>
              <a:rPr lang="es-ES" sz="1800" dirty="0"/>
              <a:t>en un 45% respecto al caso base (estrato medio 3 y 4), pero si es de estrato alto (5 y 6) disminuye en un 29%.</a:t>
            </a:r>
            <a:endParaRPr lang="es-CO" sz="1800" dirty="0"/>
          </a:p>
        </p:txBody>
      </p:sp>
    </p:spTree>
    <p:extLst>
      <p:ext uri="{BB962C8B-B14F-4D97-AF65-F5344CB8AC3E}">
        <p14:creationId xmlns:p14="http://schemas.microsoft.com/office/powerpoint/2010/main" val="167351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82" y="13647"/>
            <a:ext cx="10515600" cy="928048"/>
          </a:xfrm>
        </p:spPr>
        <p:txBody>
          <a:bodyPr>
            <a:normAutofit/>
          </a:bodyPr>
          <a:lstStyle/>
          <a:p>
            <a:r>
              <a:rPr lang="es-CO" sz="4000" dirty="0"/>
              <a:t>Resultados del modelo</a:t>
            </a:r>
          </a:p>
        </p:txBody>
      </p:sp>
      <p:sp>
        <p:nvSpPr>
          <p:cNvPr id="7" name="Marcador de contenido 2">
            <a:extLst>
              <a:ext uri="{FF2B5EF4-FFF2-40B4-BE49-F238E27FC236}">
                <a16:creationId xmlns:a16="http://schemas.microsoft.com/office/drawing/2014/main" id="{46B0FF43-6822-8B42-E998-8497EEA79EA0}"/>
              </a:ext>
            </a:extLst>
          </p:cNvPr>
          <p:cNvSpPr txBox="1">
            <a:spLocks/>
          </p:cNvSpPr>
          <p:nvPr/>
        </p:nvSpPr>
        <p:spPr>
          <a:xfrm>
            <a:off x="109182" y="2279525"/>
            <a:ext cx="5773060" cy="3381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ClrTx/>
              <a:buFont typeface="Arial" panose="020B0604020202020204" pitchFamily="34" charset="0"/>
              <a:buChar char="•"/>
            </a:pPr>
            <a:r>
              <a:rPr lang="es-ES" sz="1800" dirty="0"/>
              <a:t>La </a:t>
            </a:r>
            <a:r>
              <a:rPr lang="es-ES" sz="1800" b="1" dirty="0"/>
              <a:t>tenencia de alguna licencia de conducir </a:t>
            </a:r>
            <a:r>
              <a:rPr lang="es-ES" sz="1800" dirty="0"/>
              <a:t>(motocicleta o automóvil) o de </a:t>
            </a:r>
            <a:r>
              <a:rPr lang="es-ES" sz="1800" b="1" dirty="0"/>
              <a:t>algún vehículo </a:t>
            </a:r>
            <a:r>
              <a:rPr lang="es-ES" sz="1800" dirty="0"/>
              <a:t>(bicicleta, motocicleta o automóvil) tienen una </a:t>
            </a:r>
            <a:r>
              <a:rPr lang="es-ES" sz="1800" b="1" dirty="0"/>
              <a:t>influencia negativa </a:t>
            </a:r>
            <a:r>
              <a:rPr lang="es-ES" sz="1800" dirty="0"/>
              <a:t>y estadísticamente significativa en el uso del transporte público en las mujeres. </a:t>
            </a:r>
          </a:p>
          <a:p>
            <a:pPr marL="171450" indent="-171450">
              <a:buClrTx/>
              <a:buFont typeface="Arial" panose="020B0604020202020204" pitchFamily="34" charset="0"/>
              <a:buChar char="•"/>
            </a:pPr>
            <a:endParaRPr lang="es-ES" sz="1800" dirty="0"/>
          </a:p>
          <a:p>
            <a:pPr marL="171450" indent="-171450">
              <a:buClrTx/>
              <a:buFont typeface="Arial" panose="020B0604020202020204" pitchFamily="34" charset="0"/>
              <a:buChar char="•"/>
            </a:pPr>
            <a:r>
              <a:rPr lang="es-ES" sz="1800" dirty="0"/>
              <a:t>Si la mujer tiene carro en su hogar y es estrato bajo, el uso del transporte público aumenta en un 10%, pero si es de estrato alto este porcentaje disminuye en un 24%. </a:t>
            </a:r>
          </a:p>
        </p:txBody>
      </p:sp>
      <p:graphicFrame>
        <p:nvGraphicFramePr>
          <p:cNvPr id="5" name="Marcador de contenido 4">
            <a:extLst>
              <a:ext uri="{FF2B5EF4-FFF2-40B4-BE49-F238E27FC236}">
                <a16:creationId xmlns:a16="http://schemas.microsoft.com/office/drawing/2014/main" id="{B0E40838-2E9B-D97D-68CA-49CD3F7C2886}"/>
              </a:ext>
            </a:extLst>
          </p:cNvPr>
          <p:cNvGraphicFramePr>
            <a:graphicFrameLocks/>
          </p:cNvGraphicFramePr>
          <p:nvPr>
            <p:extLst>
              <p:ext uri="{D42A27DB-BD31-4B8C-83A1-F6EECF244321}">
                <p14:modId xmlns:p14="http://schemas.microsoft.com/office/powerpoint/2010/main" val="2733367685"/>
              </p:ext>
            </p:extLst>
          </p:nvPr>
        </p:nvGraphicFramePr>
        <p:xfrm>
          <a:off x="6265404" y="2014860"/>
          <a:ext cx="5417081" cy="3260014"/>
        </p:xfrm>
        <a:graphic>
          <a:graphicData uri="http://schemas.openxmlformats.org/drawingml/2006/table">
            <a:tbl>
              <a:tblPr firstRow="1" firstCol="1" bandRow="1">
                <a:tableStyleId>{72833802-FEF1-4C79-8D5D-14CF1EAF98D9}</a:tableStyleId>
              </a:tblPr>
              <a:tblGrid>
                <a:gridCol w="1635068">
                  <a:extLst>
                    <a:ext uri="{9D8B030D-6E8A-4147-A177-3AD203B41FA5}">
                      <a16:colId xmlns:a16="http://schemas.microsoft.com/office/drawing/2014/main" val="3622358943"/>
                    </a:ext>
                  </a:extLst>
                </a:gridCol>
                <a:gridCol w="1635068">
                  <a:extLst>
                    <a:ext uri="{9D8B030D-6E8A-4147-A177-3AD203B41FA5}">
                      <a16:colId xmlns:a16="http://schemas.microsoft.com/office/drawing/2014/main" val="1649170259"/>
                    </a:ext>
                  </a:extLst>
                </a:gridCol>
                <a:gridCol w="1212528">
                  <a:extLst>
                    <a:ext uri="{9D8B030D-6E8A-4147-A177-3AD203B41FA5}">
                      <a16:colId xmlns:a16="http://schemas.microsoft.com/office/drawing/2014/main" val="976628545"/>
                    </a:ext>
                  </a:extLst>
                </a:gridCol>
                <a:gridCol w="653623">
                  <a:extLst>
                    <a:ext uri="{9D8B030D-6E8A-4147-A177-3AD203B41FA5}">
                      <a16:colId xmlns:a16="http://schemas.microsoft.com/office/drawing/2014/main" val="3762172190"/>
                    </a:ext>
                  </a:extLst>
                </a:gridCol>
                <a:gridCol w="280794">
                  <a:extLst>
                    <a:ext uri="{9D8B030D-6E8A-4147-A177-3AD203B41FA5}">
                      <a16:colId xmlns:a16="http://schemas.microsoft.com/office/drawing/2014/main" val="4043925501"/>
                    </a:ext>
                  </a:extLst>
                </a:gridCol>
              </a:tblGrid>
              <a:tr h="203961">
                <a:tc>
                  <a:txBody>
                    <a:bodyPr/>
                    <a:lstStyle/>
                    <a:p>
                      <a:pPr algn="ctr">
                        <a:lnSpc>
                          <a:spcPct val="107000"/>
                        </a:lnSpc>
                        <a:spcAft>
                          <a:spcPts val="800"/>
                        </a:spcAft>
                      </a:pPr>
                      <a:r>
                        <a:rPr lang="es-CO" sz="1100">
                          <a:effectLst/>
                        </a:rPr>
                        <a:t>Atributo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gridSpan="2">
                  <a:txBody>
                    <a:bodyPr/>
                    <a:lstStyle/>
                    <a:p>
                      <a:pPr algn="ctr">
                        <a:lnSpc>
                          <a:spcPct val="107000"/>
                        </a:lnSpc>
                        <a:spcAft>
                          <a:spcPts val="800"/>
                        </a:spcAft>
                      </a:pPr>
                      <a:r>
                        <a:rPr lang="es-CO" sz="1100" dirty="0">
                          <a:effectLst/>
                        </a:rPr>
                        <a:t>Variables</a:t>
                      </a:r>
                    </a:p>
                  </a:txBody>
                  <a:tcPr marL="19616" marR="19616" marT="0" marB="0" anchor="ctr"/>
                </a:tc>
                <a:tc hMerge="1">
                  <a:txBody>
                    <a:bodyPr/>
                    <a:lstStyle/>
                    <a:p>
                      <a:pPr algn="ctr">
                        <a:lnSpc>
                          <a:spcPct val="107000"/>
                        </a:lnSpc>
                        <a:spcAft>
                          <a:spcPts val="800"/>
                        </a:spcAft>
                      </a:pPr>
                      <a:r>
                        <a:rPr lang="es-CO" sz="900" dirty="0">
                          <a:effectLst/>
                        </a:rPr>
                        <a:t> </a:t>
                      </a:r>
                      <a:endParaRPr lang="es-CO" sz="1000" dirty="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Coef.</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 </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1181316141"/>
                  </a:ext>
                </a:extLst>
              </a:tr>
              <a:tr h="277823">
                <a:tc rowSpan="11">
                  <a:txBody>
                    <a:bodyPr/>
                    <a:lstStyle/>
                    <a:p>
                      <a:pPr algn="ctr">
                        <a:lnSpc>
                          <a:spcPct val="107000"/>
                        </a:lnSpc>
                        <a:spcAft>
                          <a:spcPts val="800"/>
                        </a:spcAft>
                      </a:pPr>
                      <a:r>
                        <a:rPr lang="es-CO" sz="1100" dirty="0">
                          <a:effectLst/>
                        </a:rPr>
                        <a:t>Variables relacionadas con tenencia de vehículo y economía</a:t>
                      </a:r>
                      <a:endParaRPr lang="es-CO" sz="1200" dirty="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Tiene licencia de auto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 </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-0,488</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dirty="0">
                          <a:effectLst/>
                        </a:rPr>
                        <a:t>***</a:t>
                      </a:r>
                      <a:endParaRPr lang="es-CO" sz="1200" dirty="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2704962957"/>
                  </a:ext>
                </a:extLst>
              </a:tr>
              <a:tr h="277823">
                <a:tc vMerge="1">
                  <a:txBody>
                    <a:bodyPr/>
                    <a:lstStyle/>
                    <a:p>
                      <a:endParaRPr lang="es-CO"/>
                    </a:p>
                  </a:txBody>
                  <a:tcPr/>
                </a:tc>
                <a:tc>
                  <a:txBody>
                    <a:bodyPr/>
                    <a:lstStyle/>
                    <a:p>
                      <a:pPr>
                        <a:lnSpc>
                          <a:spcPct val="107000"/>
                        </a:lnSpc>
                        <a:spcAft>
                          <a:spcPts val="800"/>
                        </a:spcAft>
                      </a:pPr>
                      <a:r>
                        <a:rPr lang="es-CO" sz="1100">
                          <a:effectLst/>
                        </a:rPr>
                        <a:t>Tiene licencia de moto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 </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-0,575</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2223351511"/>
                  </a:ext>
                </a:extLst>
              </a:tr>
              <a:tr h="277823">
                <a:tc vMerge="1">
                  <a:txBody>
                    <a:bodyPr/>
                    <a:lstStyle/>
                    <a:p>
                      <a:endParaRPr lang="es-CO"/>
                    </a:p>
                  </a:txBody>
                  <a:tcPr/>
                </a:tc>
                <a:tc>
                  <a:txBody>
                    <a:bodyPr/>
                    <a:lstStyle/>
                    <a:p>
                      <a:pPr>
                        <a:lnSpc>
                          <a:spcPct val="107000"/>
                        </a:lnSpc>
                        <a:spcAft>
                          <a:spcPts val="800"/>
                        </a:spcAft>
                      </a:pPr>
                      <a:r>
                        <a:rPr lang="es-CO" sz="1100">
                          <a:effectLst/>
                        </a:rPr>
                        <a:t>Tiene de auto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 </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-0,384</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1506531954"/>
                  </a:ext>
                </a:extLst>
              </a:tr>
              <a:tr h="277823">
                <a:tc vMerge="1">
                  <a:txBody>
                    <a:bodyPr/>
                    <a:lstStyle/>
                    <a:p>
                      <a:endParaRPr lang="es-CO"/>
                    </a:p>
                  </a:txBody>
                  <a:tcPr/>
                </a:tc>
                <a:tc>
                  <a:txBody>
                    <a:bodyPr/>
                    <a:lstStyle/>
                    <a:p>
                      <a:pPr>
                        <a:lnSpc>
                          <a:spcPct val="107000"/>
                        </a:lnSpc>
                        <a:spcAft>
                          <a:spcPts val="800"/>
                        </a:spcAft>
                      </a:pPr>
                      <a:r>
                        <a:rPr lang="es-CO" sz="1100">
                          <a:effectLst/>
                        </a:rPr>
                        <a:t>Tiene de moto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 </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-0,178</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3879614894"/>
                  </a:ext>
                </a:extLst>
              </a:tr>
              <a:tr h="277823">
                <a:tc vMerge="1">
                  <a:txBody>
                    <a:bodyPr/>
                    <a:lstStyle/>
                    <a:p>
                      <a:endParaRPr lang="es-CO"/>
                    </a:p>
                  </a:txBody>
                  <a:tcPr/>
                </a:tc>
                <a:tc>
                  <a:txBody>
                    <a:bodyPr/>
                    <a:lstStyle/>
                    <a:p>
                      <a:pPr>
                        <a:lnSpc>
                          <a:spcPct val="107000"/>
                        </a:lnSpc>
                        <a:spcAft>
                          <a:spcPts val="800"/>
                        </a:spcAft>
                      </a:pPr>
                      <a:r>
                        <a:rPr lang="es-CO" sz="1100">
                          <a:effectLst/>
                        </a:rPr>
                        <a:t>Tiene de bicicleta</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pPr>
                      <a:endParaRPr lang="es-CO" sz="1200">
                        <a:effectLst/>
                        <a:latin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-0,092</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3601920995"/>
                  </a:ext>
                </a:extLst>
              </a:tr>
              <a:tr h="277823">
                <a:tc vMerge="1">
                  <a:txBody>
                    <a:bodyPr/>
                    <a:lstStyle/>
                    <a:p>
                      <a:endParaRPr lang="es-CO"/>
                    </a:p>
                  </a:txBody>
                  <a:tcPr/>
                </a:tc>
                <a:tc>
                  <a:txBody>
                    <a:bodyPr/>
                    <a:lstStyle/>
                    <a:p>
                      <a:pPr>
                        <a:lnSpc>
                          <a:spcPct val="107000"/>
                        </a:lnSpc>
                        <a:spcAft>
                          <a:spcPts val="800"/>
                        </a:spcAft>
                      </a:pPr>
                      <a:r>
                        <a:rPr lang="es-CO" sz="1100" dirty="0">
                          <a:effectLst/>
                        </a:rPr>
                        <a:t>TIENE AUTO</a:t>
                      </a:r>
                      <a:endParaRPr lang="es-CO" sz="1200" dirty="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Est. Bajo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0,098</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2402998904"/>
                  </a:ext>
                </a:extLst>
              </a:tr>
              <a:tr h="277823">
                <a:tc vMerge="1">
                  <a:txBody>
                    <a:bodyPr/>
                    <a:lstStyle/>
                    <a:p>
                      <a:endParaRPr lang="es-CO"/>
                    </a:p>
                  </a:txBody>
                  <a:tcPr/>
                </a:tc>
                <a:tc>
                  <a:txBody>
                    <a:bodyPr/>
                    <a:lstStyle/>
                    <a:p>
                      <a:pPr>
                        <a:lnSpc>
                          <a:spcPct val="107000"/>
                        </a:lnSpc>
                        <a:spcAft>
                          <a:spcPts val="800"/>
                        </a:spcAft>
                      </a:pPr>
                      <a:r>
                        <a:rPr lang="es-CO" sz="1100">
                          <a:effectLst/>
                        </a:rPr>
                        <a:t>Ref (Est. Medio)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Est. Alto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-0,269</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3933807883"/>
                  </a:ext>
                </a:extLst>
              </a:tr>
              <a:tr h="277823">
                <a:tc vMerge="1">
                  <a:txBody>
                    <a:bodyPr/>
                    <a:lstStyle/>
                    <a:p>
                      <a:endParaRPr lang="es-CO"/>
                    </a:p>
                  </a:txBody>
                  <a:tcPr/>
                </a:tc>
                <a:tc>
                  <a:txBody>
                    <a:bodyPr/>
                    <a:lstStyle/>
                    <a:p>
                      <a:pPr>
                        <a:lnSpc>
                          <a:spcPct val="107000"/>
                        </a:lnSpc>
                        <a:spcAft>
                          <a:spcPts val="800"/>
                        </a:spcAft>
                      </a:pPr>
                      <a:r>
                        <a:rPr lang="es-CO" sz="1100">
                          <a:effectLst/>
                        </a:rPr>
                        <a:t>TIENE MOTO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Est. Bajo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dirty="0">
                          <a:effectLst/>
                        </a:rPr>
                        <a:t>-0,017</a:t>
                      </a:r>
                      <a:endParaRPr lang="es-CO" sz="1200" dirty="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 </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2884437618"/>
                  </a:ext>
                </a:extLst>
              </a:tr>
              <a:tr h="277823">
                <a:tc vMerge="1">
                  <a:txBody>
                    <a:bodyPr/>
                    <a:lstStyle/>
                    <a:p>
                      <a:endParaRPr lang="es-CO"/>
                    </a:p>
                  </a:txBody>
                  <a:tcPr/>
                </a:tc>
                <a:tc>
                  <a:txBody>
                    <a:bodyPr/>
                    <a:lstStyle/>
                    <a:p>
                      <a:pPr>
                        <a:lnSpc>
                          <a:spcPct val="107000"/>
                        </a:lnSpc>
                        <a:spcAft>
                          <a:spcPts val="800"/>
                        </a:spcAft>
                      </a:pPr>
                      <a:r>
                        <a:rPr lang="es-CO" sz="1100">
                          <a:effectLst/>
                        </a:rPr>
                        <a:t>Ref (Est. Medio)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Est. Alto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0,247</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2780921655"/>
                  </a:ext>
                </a:extLst>
              </a:tr>
              <a:tr h="277823">
                <a:tc vMerge="1">
                  <a:txBody>
                    <a:bodyPr/>
                    <a:lstStyle/>
                    <a:p>
                      <a:endParaRPr lang="es-CO"/>
                    </a:p>
                  </a:txBody>
                  <a:tcPr/>
                </a:tc>
                <a:tc>
                  <a:txBody>
                    <a:bodyPr/>
                    <a:lstStyle/>
                    <a:p>
                      <a:pPr>
                        <a:lnSpc>
                          <a:spcPct val="107000"/>
                        </a:lnSpc>
                        <a:spcAft>
                          <a:spcPts val="800"/>
                        </a:spcAft>
                      </a:pPr>
                      <a:r>
                        <a:rPr lang="es-CO" sz="1100">
                          <a:effectLst/>
                        </a:rPr>
                        <a:t>TIENE BICICLETA</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Est. Bajo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-0,169</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1405303503"/>
                  </a:ext>
                </a:extLst>
              </a:tr>
              <a:tr h="277823">
                <a:tc vMerge="1">
                  <a:txBody>
                    <a:bodyPr/>
                    <a:lstStyle/>
                    <a:p>
                      <a:endParaRPr lang="es-CO"/>
                    </a:p>
                  </a:txBody>
                  <a:tcPr/>
                </a:tc>
                <a:tc>
                  <a:txBody>
                    <a:bodyPr/>
                    <a:lstStyle/>
                    <a:p>
                      <a:pPr>
                        <a:lnSpc>
                          <a:spcPct val="107000"/>
                        </a:lnSpc>
                        <a:spcAft>
                          <a:spcPts val="800"/>
                        </a:spcAft>
                      </a:pPr>
                      <a:r>
                        <a:rPr lang="es-CO" sz="1100">
                          <a:effectLst/>
                        </a:rPr>
                        <a:t>Ref (Est. Medio)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100">
                          <a:effectLst/>
                        </a:rPr>
                        <a:t>Est. Alto</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a:effectLst/>
                        </a:rPr>
                        <a:t>-0,144</a:t>
                      </a:r>
                      <a:endParaRPr lang="es-CO" sz="12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100" dirty="0">
                          <a:effectLst/>
                        </a:rPr>
                        <a:t>*</a:t>
                      </a:r>
                      <a:endParaRPr lang="es-CO" sz="1200" dirty="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166784087"/>
                  </a:ext>
                </a:extLst>
              </a:tr>
            </a:tbl>
          </a:graphicData>
        </a:graphic>
      </p:graphicFrame>
    </p:spTree>
    <p:extLst>
      <p:ext uri="{BB962C8B-B14F-4D97-AF65-F5344CB8AC3E}">
        <p14:creationId xmlns:p14="http://schemas.microsoft.com/office/powerpoint/2010/main" val="350528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82" y="13647"/>
            <a:ext cx="10515600" cy="928048"/>
          </a:xfrm>
        </p:spPr>
        <p:txBody>
          <a:bodyPr>
            <a:normAutofit/>
          </a:bodyPr>
          <a:lstStyle/>
          <a:p>
            <a:r>
              <a:rPr lang="es-CO" sz="4000" dirty="0"/>
              <a:t>Resultados del modelo</a:t>
            </a:r>
          </a:p>
        </p:txBody>
      </p:sp>
      <p:sp>
        <p:nvSpPr>
          <p:cNvPr id="7" name="Marcador de contenido 2">
            <a:extLst>
              <a:ext uri="{FF2B5EF4-FFF2-40B4-BE49-F238E27FC236}">
                <a16:creationId xmlns:a16="http://schemas.microsoft.com/office/drawing/2014/main" id="{46B0FF43-6822-8B42-E998-8497EEA79EA0}"/>
              </a:ext>
            </a:extLst>
          </p:cNvPr>
          <p:cNvSpPr txBox="1">
            <a:spLocks/>
          </p:cNvSpPr>
          <p:nvPr/>
        </p:nvSpPr>
        <p:spPr>
          <a:xfrm>
            <a:off x="109182" y="1591780"/>
            <a:ext cx="5773060" cy="4441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ClrTx/>
              <a:buFont typeface="Arial" panose="020B0604020202020204" pitchFamily="34" charset="0"/>
              <a:buChar char="•"/>
            </a:pPr>
            <a:r>
              <a:rPr lang="es-ES" sz="1800" dirty="0"/>
              <a:t>El </a:t>
            </a:r>
            <a:r>
              <a:rPr lang="es-ES" sz="1800" b="1" dirty="0"/>
              <a:t>tiempo de caminata </a:t>
            </a:r>
            <a:r>
              <a:rPr lang="es-ES" sz="1800" dirty="0"/>
              <a:t>en minutos para llegar a la parada del bus o la estación del Transmilenio tiene una </a:t>
            </a:r>
            <a:r>
              <a:rPr lang="es-ES" sz="1800" b="1" dirty="0"/>
              <a:t>influencia negativa </a:t>
            </a:r>
            <a:r>
              <a:rPr lang="es-ES" sz="1800" dirty="0"/>
              <a:t>y estadísticamente significativa en el uso del transporte público.</a:t>
            </a:r>
          </a:p>
          <a:p>
            <a:pPr marL="171450" indent="-171450">
              <a:buClrTx/>
              <a:buFont typeface="Arial" panose="020B0604020202020204" pitchFamily="34" charset="0"/>
              <a:buChar char="•"/>
            </a:pPr>
            <a:endParaRPr lang="es-ES" sz="1800" dirty="0"/>
          </a:p>
          <a:p>
            <a:pPr marL="171450" indent="-171450">
              <a:buClrTx/>
              <a:buFont typeface="Arial" panose="020B0604020202020204" pitchFamily="34" charset="0"/>
              <a:buChar char="•"/>
            </a:pPr>
            <a:r>
              <a:rPr lang="es-ES" sz="1800" dirty="0"/>
              <a:t>Por </a:t>
            </a:r>
            <a:r>
              <a:rPr lang="es-ES" sz="1800" b="1" dirty="0"/>
              <a:t>cada km adicional en la distancia de viaje</a:t>
            </a:r>
            <a:r>
              <a:rPr lang="es-ES" sz="1800" dirty="0"/>
              <a:t>, la </a:t>
            </a:r>
            <a:r>
              <a:rPr lang="es-ES" sz="1800" b="1" dirty="0"/>
              <a:t>probabilidad de usar el transporte público aumenta </a:t>
            </a:r>
            <a:r>
              <a:rPr lang="es-ES" sz="1800" dirty="0"/>
              <a:t>en un 44%. </a:t>
            </a:r>
          </a:p>
          <a:p>
            <a:pPr marL="171450" indent="-171450">
              <a:buClrTx/>
              <a:buFont typeface="Arial" panose="020B0604020202020204" pitchFamily="34" charset="0"/>
              <a:buChar char="•"/>
            </a:pPr>
            <a:endParaRPr lang="es-ES" sz="1800" dirty="0"/>
          </a:p>
          <a:p>
            <a:pPr marL="171450" indent="-171450">
              <a:buClrTx/>
              <a:buFont typeface="Arial" panose="020B0604020202020204" pitchFamily="34" charset="0"/>
              <a:buChar char="•"/>
            </a:pPr>
            <a:r>
              <a:rPr lang="es-ES" sz="1800" dirty="0"/>
              <a:t>En lo relacionado con el propósito de viaje, si este es para resolver </a:t>
            </a:r>
            <a:r>
              <a:rPr lang="es-ES" sz="1800" b="1" dirty="0"/>
              <a:t>asuntos de trabajo, de estudio y buscar trabajo el uso del transporte público aumenta </a:t>
            </a:r>
            <a:r>
              <a:rPr lang="es-ES" sz="1800" dirty="0"/>
              <a:t>respecto al escenario base (propósito de volver a casa), mientras que, si el viaje se hace por ocio y recreación, movilidad de cuidado y otros asuntos la probabilidad disminuye.</a:t>
            </a:r>
            <a:endParaRPr lang="es-CO" sz="1800" dirty="0"/>
          </a:p>
        </p:txBody>
      </p:sp>
      <p:graphicFrame>
        <p:nvGraphicFramePr>
          <p:cNvPr id="3" name="Marcador de contenido 4">
            <a:extLst>
              <a:ext uri="{FF2B5EF4-FFF2-40B4-BE49-F238E27FC236}">
                <a16:creationId xmlns:a16="http://schemas.microsoft.com/office/drawing/2014/main" id="{0013FC0C-B8E4-B084-D799-0AF98EB791A3}"/>
              </a:ext>
            </a:extLst>
          </p:cNvPr>
          <p:cNvGraphicFramePr>
            <a:graphicFrameLocks noGrp="1"/>
          </p:cNvGraphicFramePr>
          <p:nvPr>
            <p:ph sz="half" idx="1"/>
            <p:extLst>
              <p:ext uri="{D42A27DB-BD31-4B8C-83A1-F6EECF244321}">
                <p14:modId xmlns:p14="http://schemas.microsoft.com/office/powerpoint/2010/main" val="1683409176"/>
              </p:ext>
            </p:extLst>
          </p:nvPr>
        </p:nvGraphicFramePr>
        <p:xfrm>
          <a:off x="6096000" y="2014860"/>
          <a:ext cx="5773059" cy="3381011"/>
        </p:xfrm>
        <a:graphic>
          <a:graphicData uri="http://schemas.openxmlformats.org/drawingml/2006/table">
            <a:tbl>
              <a:tblPr firstRow="1" firstCol="1" bandRow="1">
                <a:tableStyleId>{72833802-FEF1-4C79-8D5D-14CF1EAF98D9}</a:tableStyleId>
              </a:tblPr>
              <a:tblGrid>
                <a:gridCol w="1742515">
                  <a:extLst>
                    <a:ext uri="{9D8B030D-6E8A-4147-A177-3AD203B41FA5}">
                      <a16:colId xmlns:a16="http://schemas.microsoft.com/office/drawing/2014/main" val="3622358943"/>
                    </a:ext>
                  </a:extLst>
                </a:gridCol>
                <a:gridCol w="1742515">
                  <a:extLst>
                    <a:ext uri="{9D8B030D-6E8A-4147-A177-3AD203B41FA5}">
                      <a16:colId xmlns:a16="http://schemas.microsoft.com/office/drawing/2014/main" val="1649170259"/>
                    </a:ext>
                  </a:extLst>
                </a:gridCol>
                <a:gridCol w="1292208">
                  <a:extLst>
                    <a:ext uri="{9D8B030D-6E8A-4147-A177-3AD203B41FA5}">
                      <a16:colId xmlns:a16="http://schemas.microsoft.com/office/drawing/2014/main" val="976628545"/>
                    </a:ext>
                  </a:extLst>
                </a:gridCol>
                <a:gridCol w="696575">
                  <a:extLst>
                    <a:ext uri="{9D8B030D-6E8A-4147-A177-3AD203B41FA5}">
                      <a16:colId xmlns:a16="http://schemas.microsoft.com/office/drawing/2014/main" val="3762172190"/>
                    </a:ext>
                  </a:extLst>
                </a:gridCol>
                <a:gridCol w="299246">
                  <a:extLst>
                    <a:ext uri="{9D8B030D-6E8A-4147-A177-3AD203B41FA5}">
                      <a16:colId xmlns:a16="http://schemas.microsoft.com/office/drawing/2014/main" val="4043925501"/>
                    </a:ext>
                  </a:extLst>
                </a:gridCol>
              </a:tblGrid>
              <a:tr h="189107">
                <a:tc>
                  <a:txBody>
                    <a:bodyPr/>
                    <a:lstStyle/>
                    <a:p>
                      <a:pPr algn="ctr">
                        <a:lnSpc>
                          <a:spcPct val="107000"/>
                        </a:lnSpc>
                        <a:spcAft>
                          <a:spcPts val="800"/>
                        </a:spcAft>
                      </a:pPr>
                      <a:r>
                        <a:rPr lang="es-CO" sz="1200">
                          <a:effectLst/>
                        </a:rPr>
                        <a:t>Atributo</a:t>
                      </a:r>
                      <a:endParaRPr lang="es-CO" sz="14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gridSpan="2">
                  <a:txBody>
                    <a:bodyPr/>
                    <a:lstStyle/>
                    <a:p>
                      <a:pPr algn="ctr">
                        <a:lnSpc>
                          <a:spcPct val="107000"/>
                        </a:lnSpc>
                        <a:spcAft>
                          <a:spcPts val="800"/>
                        </a:spcAft>
                      </a:pPr>
                      <a:r>
                        <a:rPr lang="es-CO" sz="1200" dirty="0">
                          <a:effectLst/>
                        </a:rPr>
                        <a:t>Variables</a:t>
                      </a:r>
                    </a:p>
                  </a:txBody>
                  <a:tcPr marL="19616" marR="19616" marT="0" marB="0" anchor="ctr"/>
                </a:tc>
                <a:tc hMerge="1">
                  <a:txBody>
                    <a:bodyPr/>
                    <a:lstStyle/>
                    <a:p>
                      <a:pPr algn="ctr">
                        <a:lnSpc>
                          <a:spcPct val="107000"/>
                        </a:lnSpc>
                        <a:spcAft>
                          <a:spcPts val="800"/>
                        </a:spcAft>
                      </a:pPr>
                      <a:r>
                        <a:rPr lang="es-CO" sz="900" dirty="0">
                          <a:effectLst/>
                        </a:rPr>
                        <a:t> </a:t>
                      </a:r>
                      <a:endParaRPr lang="es-CO" sz="1000" dirty="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gn="ctr">
                        <a:lnSpc>
                          <a:spcPct val="107000"/>
                        </a:lnSpc>
                        <a:spcAft>
                          <a:spcPts val="800"/>
                        </a:spcAft>
                      </a:pPr>
                      <a:r>
                        <a:rPr lang="es-CO" sz="1200">
                          <a:effectLst/>
                        </a:rPr>
                        <a:t>Coef.</a:t>
                      </a:r>
                      <a:endParaRPr lang="es-CO" sz="14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tc>
                  <a:txBody>
                    <a:bodyPr/>
                    <a:lstStyle/>
                    <a:p>
                      <a:pPr>
                        <a:lnSpc>
                          <a:spcPct val="107000"/>
                        </a:lnSpc>
                        <a:spcAft>
                          <a:spcPts val="800"/>
                        </a:spcAft>
                      </a:pPr>
                      <a:r>
                        <a:rPr lang="es-CO" sz="1200">
                          <a:effectLst/>
                        </a:rPr>
                        <a:t> </a:t>
                      </a:r>
                      <a:endParaRPr lang="es-CO" sz="1400">
                        <a:effectLst/>
                        <a:latin typeface="Calibri" panose="020F0502020204030204" pitchFamily="34" charset="0"/>
                        <a:ea typeface="Calibri" panose="020F0502020204030204" pitchFamily="34" charset="0"/>
                        <a:cs typeface="Vrinda" panose="020B0502040204020203" pitchFamily="34" charset="0"/>
                      </a:endParaRPr>
                    </a:p>
                  </a:txBody>
                  <a:tcPr marL="19616" marR="19616" marT="0" marB="0" anchor="ctr"/>
                </a:tc>
                <a:extLst>
                  <a:ext uri="{0D108BD9-81ED-4DB2-BD59-A6C34878D82A}">
                    <a16:rowId xmlns:a16="http://schemas.microsoft.com/office/drawing/2014/main" val="1181316141"/>
                  </a:ext>
                </a:extLst>
              </a:tr>
              <a:tr h="354656">
                <a:tc rowSpan="9">
                  <a:txBody>
                    <a:bodyPr/>
                    <a:lstStyle/>
                    <a:p>
                      <a:pPr algn="ctr">
                        <a:lnSpc>
                          <a:spcPct val="107000"/>
                        </a:lnSpc>
                        <a:spcAft>
                          <a:spcPts val="800"/>
                        </a:spcAft>
                      </a:pPr>
                      <a:r>
                        <a:rPr lang="es-CO" sz="1100" dirty="0">
                          <a:solidFill>
                            <a:srgbClr val="000000"/>
                          </a:solidFill>
                          <a:effectLst/>
                        </a:rPr>
                        <a:t>Características del viaje</a:t>
                      </a:r>
                      <a:endParaRPr lang="es-CO" sz="1800" dirty="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nSpc>
                          <a:spcPct val="107000"/>
                        </a:lnSpc>
                        <a:spcAft>
                          <a:spcPts val="800"/>
                        </a:spcAft>
                      </a:pPr>
                      <a:r>
                        <a:rPr lang="es-CO" sz="1100">
                          <a:solidFill>
                            <a:srgbClr val="000000"/>
                          </a:solidFill>
                          <a:effectLst/>
                        </a:rPr>
                        <a:t>Tiempo de caminata (minutos)</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nSpc>
                          <a:spcPct val="107000"/>
                        </a:lnSpc>
                        <a:spcAft>
                          <a:spcPts val="800"/>
                        </a:spcAft>
                      </a:pPr>
                      <a:r>
                        <a:rPr lang="es-CO" sz="1100">
                          <a:solidFill>
                            <a:srgbClr val="000000"/>
                          </a:solidFill>
                          <a:effectLst/>
                        </a:rPr>
                        <a:t> </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-0,018</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extLst>
                  <a:ext uri="{0D108BD9-81ED-4DB2-BD59-A6C34878D82A}">
                    <a16:rowId xmlns:a16="http://schemas.microsoft.com/office/drawing/2014/main" val="2704962957"/>
                  </a:ext>
                </a:extLst>
              </a:tr>
              <a:tr h="354656">
                <a:tc vMerge="1">
                  <a:txBody>
                    <a:bodyPr/>
                    <a:lstStyle/>
                    <a:p>
                      <a:endParaRPr lang="es-CO"/>
                    </a:p>
                  </a:txBody>
                  <a:tcPr/>
                </a:tc>
                <a:tc>
                  <a:txBody>
                    <a:bodyPr/>
                    <a:lstStyle/>
                    <a:p>
                      <a:pPr>
                        <a:lnSpc>
                          <a:spcPct val="107000"/>
                        </a:lnSpc>
                        <a:spcAft>
                          <a:spcPts val="800"/>
                        </a:spcAft>
                      </a:pPr>
                      <a:r>
                        <a:rPr lang="es-CO" sz="1100">
                          <a:solidFill>
                            <a:srgbClr val="000000"/>
                          </a:solidFill>
                          <a:effectLst/>
                        </a:rPr>
                        <a:t>Distancia de viaje (km)</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nSpc>
                          <a:spcPct val="107000"/>
                        </a:lnSpc>
                        <a:spcAft>
                          <a:spcPts val="800"/>
                        </a:spcAft>
                      </a:pPr>
                      <a:r>
                        <a:rPr lang="es-CO" sz="1100">
                          <a:solidFill>
                            <a:srgbClr val="000000"/>
                          </a:solidFill>
                          <a:effectLst/>
                        </a:rPr>
                        <a:t> </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0,365</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extLst>
                  <a:ext uri="{0D108BD9-81ED-4DB2-BD59-A6C34878D82A}">
                    <a16:rowId xmlns:a16="http://schemas.microsoft.com/office/drawing/2014/main" val="2223351511"/>
                  </a:ext>
                </a:extLst>
              </a:tr>
              <a:tr h="354656">
                <a:tc vMerge="1">
                  <a:txBody>
                    <a:bodyPr/>
                    <a:lstStyle/>
                    <a:p>
                      <a:endParaRPr lang="es-CO"/>
                    </a:p>
                  </a:txBody>
                  <a:tcPr/>
                </a:tc>
                <a:tc>
                  <a:txBody>
                    <a:bodyPr/>
                    <a:lstStyle/>
                    <a:p>
                      <a:pPr>
                        <a:lnSpc>
                          <a:spcPct val="107000"/>
                        </a:lnSpc>
                        <a:spcAft>
                          <a:spcPts val="800"/>
                        </a:spcAft>
                      </a:pPr>
                      <a:r>
                        <a:rPr lang="es-CO" sz="1100">
                          <a:solidFill>
                            <a:srgbClr val="000000"/>
                          </a:solidFill>
                          <a:effectLst/>
                        </a:rPr>
                        <a:t>El viaje es ocasional</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nSpc>
                          <a:spcPct val="107000"/>
                        </a:lnSpc>
                        <a:spcAft>
                          <a:spcPts val="800"/>
                        </a:spcAft>
                      </a:pPr>
                      <a:r>
                        <a:rPr lang="es-CO" sz="1100">
                          <a:solidFill>
                            <a:srgbClr val="000000"/>
                          </a:solidFill>
                          <a:effectLst/>
                        </a:rPr>
                        <a:t> </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0,215</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extLst>
                  <a:ext uri="{0D108BD9-81ED-4DB2-BD59-A6C34878D82A}">
                    <a16:rowId xmlns:a16="http://schemas.microsoft.com/office/drawing/2014/main" val="1506531954"/>
                  </a:ext>
                </a:extLst>
              </a:tr>
              <a:tr h="354656">
                <a:tc vMerge="1">
                  <a:txBody>
                    <a:bodyPr/>
                    <a:lstStyle/>
                    <a:p>
                      <a:endParaRPr lang="es-CO"/>
                    </a:p>
                  </a:txBody>
                  <a:tcPr/>
                </a:tc>
                <a:tc>
                  <a:txBody>
                    <a:bodyPr/>
                    <a:lstStyle/>
                    <a:p>
                      <a:pPr>
                        <a:lnSpc>
                          <a:spcPct val="107000"/>
                        </a:lnSpc>
                        <a:spcAft>
                          <a:spcPts val="800"/>
                        </a:spcAft>
                      </a:pPr>
                      <a:r>
                        <a:rPr lang="es-CO" sz="1100">
                          <a:solidFill>
                            <a:srgbClr val="000000"/>
                          </a:solidFill>
                          <a:effectLst/>
                        </a:rPr>
                        <a:t>PROPÓSITO DE VIAJE</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nSpc>
                          <a:spcPct val="107000"/>
                        </a:lnSpc>
                        <a:spcAft>
                          <a:spcPts val="800"/>
                        </a:spcAft>
                      </a:pPr>
                      <a:r>
                        <a:rPr lang="es-CO" sz="1100">
                          <a:solidFill>
                            <a:srgbClr val="000000"/>
                          </a:solidFill>
                          <a:effectLst/>
                        </a:rPr>
                        <a:t>Asuntos de trabajo</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0,554</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extLst>
                  <a:ext uri="{0D108BD9-81ED-4DB2-BD59-A6C34878D82A}">
                    <a16:rowId xmlns:a16="http://schemas.microsoft.com/office/drawing/2014/main" val="3879614894"/>
                  </a:ext>
                </a:extLst>
              </a:tr>
              <a:tr h="354656">
                <a:tc vMerge="1">
                  <a:txBody>
                    <a:bodyPr/>
                    <a:lstStyle/>
                    <a:p>
                      <a:endParaRPr lang="es-CO"/>
                    </a:p>
                  </a:txBody>
                  <a:tcPr/>
                </a:tc>
                <a:tc>
                  <a:txBody>
                    <a:bodyPr/>
                    <a:lstStyle/>
                    <a:p>
                      <a:pPr>
                        <a:lnSpc>
                          <a:spcPct val="107000"/>
                        </a:lnSpc>
                        <a:spcAft>
                          <a:spcPts val="800"/>
                        </a:spcAft>
                      </a:pPr>
                      <a:r>
                        <a:rPr lang="es-CO" sz="1100">
                          <a:solidFill>
                            <a:srgbClr val="000000"/>
                          </a:solidFill>
                          <a:effectLst/>
                        </a:rPr>
                        <a:t>Ref (Volver a casa)</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nSpc>
                          <a:spcPct val="107000"/>
                        </a:lnSpc>
                        <a:spcAft>
                          <a:spcPts val="800"/>
                        </a:spcAft>
                      </a:pPr>
                      <a:r>
                        <a:rPr lang="es-CO" sz="1100">
                          <a:solidFill>
                            <a:srgbClr val="000000"/>
                          </a:solidFill>
                          <a:effectLst/>
                        </a:rPr>
                        <a:t>Estudiar</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0,484</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extLst>
                  <a:ext uri="{0D108BD9-81ED-4DB2-BD59-A6C34878D82A}">
                    <a16:rowId xmlns:a16="http://schemas.microsoft.com/office/drawing/2014/main" val="3601920995"/>
                  </a:ext>
                </a:extLst>
              </a:tr>
              <a:tr h="354656">
                <a:tc vMerge="1">
                  <a:txBody>
                    <a:bodyPr/>
                    <a:lstStyle/>
                    <a:p>
                      <a:endParaRPr lang="es-CO"/>
                    </a:p>
                  </a:txBody>
                  <a:tcPr/>
                </a:tc>
                <a:tc>
                  <a:txBody>
                    <a:bodyPr/>
                    <a:lstStyle/>
                    <a:p>
                      <a:pPr>
                        <a:lnSpc>
                          <a:spcPct val="107000"/>
                        </a:lnSpc>
                      </a:pPr>
                      <a:endParaRPr lang="es-CO" sz="1800">
                        <a:effectLst/>
                        <a:latin typeface="Calibri" panose="020F0502020204030204" pitchFamily="34" charset="0"/>
                        <a:cs typeface="Vrinda" panose="020B0502040204020203" pitchFamily="34" charset="0"/>
                      </a:endParaRPr>
                    </a:p>
                  </a:txBody>
                  <a:tcPr marL="44450" marR="44450" marT="0" marB="0" anchor="ctr"/>
                </a:tc>
                <a:tc>
                  <a:txBody>
                    <a:bodyPr/>
                    <a:lstStyle/>
                    <a:p>
                      <a:pPr>
                        <a:lnSpc>
                          <a:spcPct val="107000"/>
                        </a:lnSpc>
                        <a:spcAft>
                          <a:spcPts val="800"/>
                        </a:spcAft>
                      </a:pPr>
                      <a:r>
                        <a:rPr lang="es-CO" sz="1100">
                          <a:solidFill>
                            <a:srgbClr val="000000"/>
                          </a:solidFill>
                          <a:effectLst/>
                        </a:rPr>
                        <a:t>Buscar trabajo</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0,180</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extLst>
                  <a:ext uri="{0D108BD9-81ED-4DB2-BD59-A6C34878D82A}">
                    <a16:rowId xmlns:a16="http://schemas.microsoft.com/office/drawing/2014/main" val="2402998904"/>
                  </a:ext>
                </a:extLst>
              </a:tr>
              <a:tr h="354656">
                <a:tc vMerge="1">
                  <a:txBody>
                    <a:bodyPr/>
                    <a:lstStyle/>
                    <a:p>
                      <a:endParaRPr lang="es-CO"/>
                    </a:p>
                  </a:txBody>
                  <a:tcPr/>
                </a:tc>
                <a:tc>
                  <a:txBody>
                    <a:bodyPr/>
                    <a:lstStyle/>
                    <a:p>
                      <a:pPr>
                        <a:lnSpc>
                          <a:spcPct val="107000"/>
                        </a:lnSpc>
                      </a:pPr>
                      <a:endParaRPr lang="es-CO" sz="1800">
                        <a:effectLst/>
                        <a:latin typeface="Calibri" panose="020F0502020204030204" pitchFamily="34" charset="0"/>
                        <a:cs typeface="Vrinda" panose="020B0502040204020203" pitchFamily="34" charset="0"/>
                      </a:endParaRPr>
                    </a:p>
                  </a:txBody>
                  <a:tcPr marL="44450" marR="44450" marT="0" marB="0" anchor="ctr"/>
                </a:tc>
                <a:tc>
                  <a:txBody>
                    <a:bodyPr/>
                    <a:lstStyle/>
                    <a:p>
                      <a:pPr>
                        <a:lnSpc>
                          <a:spcPct val="107000"/>
                        </a:lnSpc>
                        <a:spcAft>
                          <a:spcPts val="800"/>
                        </a:spcAft>
                      </a:pPr>
                      <a:r>
                        <a:rPr lang="es-CO" sz="1100">
                          <a:solidFill>
                            <a:srgbClr val="000000"/>
                          </a:solidFill>
                          <a:effectLst/>
                        </a:rPr>
                        <a:t>Ocio y recreación</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-0,493</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extLst>
                  <a:ext uri="{0D108BD9-81ED-4DB2-BD59-A6C34878D82A}">
                    <a16:rowId xmlns:a16="http://schemas.microsoft.com/office/drawing/2014/main" val="3933807883"/>
                  </a:ext>
                </a:extLst>
              </a:tr>
              <a:tr h="354656">
                <a:tc vMerge="1">
                  <a:txBody>
                    <a:bodyPr/>
                    <a:lstStyle/>
                    <a:p>
                      <a:endParaRPr lang="es-CO"/>
                    </a:p>
                  </a:txBody>
                  <a:tcPr/>
                </a:tc>
                <a:tc>
                  <a:txBody>
                    <a:bodyPr/>
                    <a:lstStyle/>
                    <a:p>
                      <a:pPr>
                        <a:lnSpc>
                          <a:spcPct val="107000"/>
                        </a:lnSpc>
                      </a:pPr>
                      <a:endParaRPr lang="es-CO" sz="1800">
                        <a:effectLst/>
                        <a:latin typeface="Calibri" panose="020F0502020204030204" pitchFamily="34" charset="0"/>
                        <a:cs typeface="Vrinda" panose="020B0502040204020203" pitchFamily="34" charset="0"/>
                      </a:endParaRPr>
                    </a:p>
                  </a:txBody>
                  <a:tcPr marL="44450" marR="44450" marT="0" marB="0" anchor="ctr"/>
                </a:tc>
                <a:tc>
                  <a:txBody>
                    <a:bodyPr/>
                    <a:lstStyle/>
                    <a:p>
                      <a:pPr>
                        <a:lnSpc>
                          <a:spcPct val="107000"/>
                        </a:lnSpc>
                        <a:spcAft>
                          <a:spcPts val="800"/>
                        </a:spcAft>
                      </a:pPr>
                      <a:r>
                        <a:rPr lang="es-CO" sz="1100">
                          <a:solidFill>
                            <a:srgbClr val="000000"/>
                          </a:solidFill>
                          <a:effectLst/>
                        </a:rPr>
                        <a:t>Movilidad de cuidado</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-0,780</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extLst>
                  <a:ext uri="{0D108BD9-81ED-4DB2-BD59-A6C34878D82A}">
                    <a16:rowId xmlns:a16="http://schemas.microsoft.com/office/drawing/2014/main" val="2884437618"/>
                  </a:ext>
                </a:extLst>
              </a:tr>
              <a:tr h="354656">
                <a:tc vMerge="1">
                  <a:txBody>
                    <a:bodyPr/>
                    <a:lstStyle/>
                    <a:p>
                      <a:endParaRPr lang="es-CO"/>
                    </a:p>
                  </a:txBody>
                  <a:tcPr/>
                </a:tc>
                <a:tc>
                  <a:txBody>
                    <a:bodyPr/>
                    <a:lstStyle/>
                    <a:p>
                      <a:pPr>
                        <a:lnSpc>
                          <a:spcPct val="107000"/>
                        </a:lnSpc>
                        <a:spcAft>
                          <a:spcPts val="800"/>
                        </a:spcAft>
                      </a:pPr>
                      <a:r>
                        <a:rPr lang="es-CO" sz="1800">
                          <a:solidFill>
                            <a:srgbClr val="000000"/>
                          </a:solidFill>
                          <a:effectLst/>
                        </a:rPr>
                        <a:t> </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nSpc>
                          <a:spcPct val="107000"/>
                        </a:lnSpc>
                        <a:spcAft>
                          <a:spcPts val="800"/>
                        </a:spcAft>
                      </a:pPr>
                      <a:r>
                        <a:rPr lang="es-CO" sz="1100">
                          <a:solidFill>
                            <a:srgbClr val="000000"/>
                          </a:solidFill>
                          <a:effectLst/>
                        </a:rPr>
                        <a:t>Otro</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a:solidFill>
                            <a:srgbClr val="000000"/>
                          </a:solidFill>
                          <a:effectLst/>
                        </a:rPr>
                        <a:t>0,690</a:t>
                      </a:r>
                      <a:endParaRPr lang="es-CO" sz="180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tc>
                  <a:txBody>
                    <a:bodyPr/>
                    <a:lstStyle/>
                    <a:p>
                      <a:pPr algn="ctr">
                        <a:lnSpc>
                          <a:spcPct val="107000"/>
                        </a:lnSpc>
                        <a:spcAft>
                          <a:spcPts val="800"/>
                        </a:spcAft>
                      </a:pPr>
                      <a:r>
                        <a:rPr lang="es-CO" sz="1100" dirty="0">
                          <a:solidFill>
                            <a:srgbClr val="000000"/>
                          </a:solidFill>
                          <a:effectLst/>
                        </a:rPr>
                        <a:t>***</a:t>
                      </a:r>
                      <a:endParaRPr lang="es-CO" sz="1800" dirty="0">
                        <a:effectLst/>
                        <a:latin typeface="Calibri" panose="020F0502020204030204" pitchFamily="34" charset="0"/>
                        <a:ea typeface="Calibri" panose="020F0502020204030204" pitchFamily="34" charset="0"/>
                        <a:cs typeface="Vrinda" panose="020B0502040204020203" pitchFamily="34" charset="0"/>
                      </a:endParaRPr>
                    </a:p>
                  </a:txBody>
                  <a:tcPr marL="44450" marR="44450" marT="0" marB="0" anchor="ctr"/>
                </a:tc>
                <a:extLst>
                  <a:ext uri="{0D108BD9-81ED-4DB2-BD59-A6C34878D82A}">
                    <a16:rowId xmlns:a16="http://schemas.microsoft.com/office/drawing/2014/main" val="2780921655"/>
                  </a:ext>
                </a:extLst>
              </a:tr>
            </a:tbl>
          </a:graphicData>
        </a:graphic>
      </p:graphicFrame>
    </p:spTree>
    <p:extLst>
      <p:ext uri="{BB962C8B-B14F-4D97-AF65-F5344CB8AC3E}">
        <p14:creationId xmlns:p14="http://schemas.microsoft.com/office/powerpoint/2010/main" val="75407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82" y="13647"/>
            <a:ext cx="10515600" cy="928048"/>
          </a:xfrm>
        </p:spPr>
        <p:txBody>
          <a:bodyPr>
            <a:normAutofit/>
          </a:bodyPr>
          <a:lstStyle/>
          <a:p>
            <a:r>
              <a:rPr lang="es-CO" sz="4000" dirty="0"/>
              <a:t>Efectos marginales</a:t>
            </a:r>
          </a:p>
        </p:txBody>
      </p:sp>
      <p:graphicFrame>
        <p:nvGraphicFramePr>
          <p:cNvPr id="6" name="Gráfico 5">
            <a:extLst>
              <a:ext uri="{FF2B5EF4-FFF2-40B4-BE49-F238E27FC236}">
                <a16:creationId xmlns:a16="http://schemas.microsoft.com/office/drawing/2014/main" id="{DB5E9F69-3202-ACEE-8D27-D94AAB358F3D}"/>
              </a:ext>
            </a:extLst>
          </p:cNvPr>
          <p:cNvGraphicFramePr/>
          <p:nvPr>
            <p:extLst>
              <p:ext uri="{D42A27DB-BD31-4B8C-83A1-F6EECF244321}">
                <p14:modId xmlns:p14="http://schemas.microsoft.com/office/powerpoint/2010/main" val="3318900056"/>
              </p:ext>
            </p:extLst>
          </p:nvPr>
        </p:nvGraphicFramePr>
        <p:xfrm>
          <a:off x="329616" y="1569777"/>
          <a:ext cx="6944641" cy="3718446"/>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D109D438-ACA3-6330-1B99-70E0983C368D}"/>
              </a:ext>
            </a:extLst>
          </p:cNvPr>
          <p:cNvSpPr txBox="1"/>
          <p:nvPr/>
        </p:nvSpPr>
        <p:spPr>
          <a:xfrm>
            <a:off x="61467" y="5288223"/>
            <a:ext cx="7480938" cy="261610"/>
          </a:xfrm>
          <a:prstGeom prst="rect">
            <a:avLst/>
          </a:prstGeom>
          <a:noFill/>
        </p:spPr>
        <p:txBody>
          <a:bodyPr wrap="square" rtlCol="0">
            <a:spAutoFit/>
          </a:bodyPr>
          <a:lstStyle/>
          <a:p>
            <a:pPr algn="ctr"/>
            <a:r>
              <a:rPr lang="es-ES" sz="1100" dirty="0"/>
              <a:t>Fuente: elaboración propia a partir de los resultados de la modelación</a:t>
            </a:r>
            <a:r>
              <a:rPr lang="es-ES_tradnl" sz="1100" dirty="0">
                <a:effectLst/>
                <a:latin typeface="Arial" panose="020B0604020202020204" pitchFamily="34" charset="0"/>
                <a:ea typeface="Arial" panose="020B0604020202020204" pitchFamily="34" charset="0"/>
              </a:rPr>
              <a:t>.</a:t>
            </a:r>
            <a:endParaRPr lang="es-CO" sz="1100" dirty="0"/>
          </a:p>
        </p:txBody>
      </p:sp>
      <p:sp>
        <p:nvSpPr>
          <p:cNvPr id="9" name="CuadroTexto 8">
            <a:extLst>
              <a:ext uri="{FF2B5EF4-FFF2-40B4-BE49-F238E27FC236}">
                <a16:creationId xmlns:a16="http://schemas.microsoft.com/office/drawing/2014/main" id="{D39D0C50-9893-8222-DD24-FADE07CEA063}"/>
              </a:ext>
            </a:extLst>
          </p:cNvPr>
          <p:cNvSpPr txBox="1"/>
          <p:nvPr/>
        </p:nvSpPr>
        <p:spPr>
          <a:xfrm>
            <a:off x="7444182" y="1999051"/>
            <a:ext cx="4593143" cy="3091103"/>
          </a:xfrm>
          <a:prstGeom prst="rect">
            <a:avLst/>
          </a:prstGeom>
          <a:noFill/>
        </p:spPr>
        <p:txBody>
          <a:bodyPr wrap="square">
            <a:spAutoFit/>
          </a:bodyPr>
          <a:lstStyle/>
          <a:p>
            <a:pPr marL="171450" indent="-171450">
              <a:lnSpc>
                <a:spcPct val="90000"/>
              </a:lnSpc>
              <a:spcBef>
                <a:spcPts val="1000"/>
              </a:spcBef>
              <a:buFont typeface="Arial" panose="020B0604020202020204" pitchFamily="34" charset="0"/>
              <a:buChar char="•"/>
            </a:pPr>
            <a:r>
              <a:rPr lang="es-ES" dirty="0"/>
              <a:t>Para las mujeres jefas de hogar -independientemente del estrato en el que vivan- la probabilidad de usar el transporte público para hacer viajes de cuidado es mayor a la de los hombres con estas mismas características.</a:t>
            </a:r>
          </a:p>
          <a:p>
            <a:pPr marL="171450" indent="-171450">
              <a:lnSpc>
                <a:spcPct val="90000"/>
              </a:lnSpc>
              <a:spcBef>
                <a:spcPts val="1000"/>
              </a:spcBef>
              <a:buFont typeface="Arial" panose="020B0604020202020204" pitchFamily="34" charset="0"/>
              <a:buChar char="•"/>
            </a:pPr>
            <a:endParaRPr lang="es-ES" dirty="0"/>
          </a:p>
          <a:p>
            <a:pPr marL="171450" indent="-171450">
              <a:lnSpc>
                <a:spcPct val="90000"/>
              </a:lnSpc>
              <a:spcBef>
                <a:spcPts val="1000"/>
              </a:spcBef>
              <a:buFont typeface="Arial" panose="020B0604020202020204" pitchFamily="34" charset="0"/>
              <a:buChar char="•"/>
            </a:pPr>
            <a:r>
              <a:rPr lang="es-ES" dirty="0"/>
              <a:t>Tanto en mujeres como en hombres, la elección modal de transporte público es mayor en estrato bajo comparado con el estrato alto.</a:t>
            </a:r>
            <a:endParaRPr lang="es-CO" dirty="0"/>
          </a:p>
        </p:txBody>
      </p:sp>
    </p:spTree>
    <p:extLst>
      <p:ext uri="{BB962C8B-B14F-4D97-AF65-F5344CB8AC3E}">
        <p14:creationId xmlns:p14="http://schemas.microsoft.com/office/powerpoint/2010/main" val="3822798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82" y="13647"/>
            <a:ext cx="10515600" cy="928048"/>
          </a:xfrm>
        </p:spPr>
        <p:txBody>
          <a:bodyPr>
            <a:normAutofit/>
          </a:bodyPr>
          <a:lstStyle/>
          <a:p>
            <a:r>
              <a:rPr lang="es-CO" sz="4000" dirty="0"/>
              <a:t>Efectos marginales</a:t>
            </a:r>
          </a:p>
        </p:txBody>
      </p:sp>
      <p:sp>
        <p:nvSpPr>
          <p:cNvPr id="3" name="CuadroTexto 2">
            <a:extLst>
              <a:ext uri="{FF2B5EF4-FFF2-40B4-BE49-F238E27FC236}">
                <a16:creationId xmlns:a16="http://schemas.microsoft.com/office/drawing/2014/main" id="{A5E41825-84BE-8B91-F057-012984889D52}"/>
              </a:ext>
            </a:extLst>
          </p:cNvPr>
          <p:cNvSpPr txBox="1"/>
          <p:nvPr/>
        </p:nvSpPr>
        <p:spPr>
          <a:xfrm>
            <a:off x="175079" y="5293503"/>
            <a:ext cx="7480938" cy="261610"/>
          </a:xfrm>
          <a:prstGeom prst="rect">
            <a:avLst/>
          </a:prstGeom>
          <a:noFill/>
        </p:spPr>
        <p:txBody>
          <a:bodyPr wrap="square" rtlCol="0">
            <a:spAutoFit/>
          </a:bodyPr>
          <a:lstStyle/>
          <a:p>
            <a:pPr algn="ctr"/>
            <a:r>
              <a:rPr lang="es-ES" sz="1100" dirty="0"/>
              <a:t>Fuente: elaboración propia a partir de los resultados de la modelación</a:t>
            </a:r>
            <a:r>
              <a:rPr lang="es-ES_tradnl" sz="1100" dirty="0">
                <a:effectLst/>
                <a:latin typeface="Arial" panose="020B0604020202020204" pitchFamily="34" charset="0"/>
                <a:ea typeface="Arial" panose="020B0604020202020204" pitchFamily="34" charset="0"/>
              </a:rPr>
              <a:t>.</a:t>
            </a:r>
            <a:endParaRPr lang="es-CO" sz="1100" dirty="0"/>
          </a:p>
        </p:txBody>
      </p:sp>
      <p:sp>
        <p:nvSpPr>
          <p:cNvPr id="4" name="CuadroTexto 3">
            <a:extLst>
              <a:ext uri="{FF2B5EF4-FFF2-40B4-BE49-F238E27FC236}">
                <a16:creationId xmlns:a16="http://schemas.microsoft.com/office/drawing/2014/main" id="{625B1903-D9FE-A747-2198-8257A6952E76}"/>
              </a:ext>
            </a:extLst>
          </p:cNvPr>
          <p:cNvSpPr txBox="1"/>
          <p:nvPr/>
        </p:nvSpPr>
        <p:spPr>
          <a:xfrm>
            <a:off x="7598857" y="2634936"/>
            <a:ext cx="4149795" cy="1588127"/>
          </a:xfrm>
          <a:prstGeom prst="rect">
            <a:avLst/>
          </a:prstGeom>
          <a:noFill/>
        </p:spPr>
        <p:txBody>
          <a:bodyPr wrap="square">
            <a:spAutoFit/>
          </a:bodyPr>
          <a:lstStyle/>
          <a:p>
            <a:pPr>
              <a:lnSpc>
                <a:spcPct val="90000"/>
              </a:lnSpc>
              <a:spcBef>
                <a:spcPts val="1000"/>
              </a:spcBef>
              <a:buClr>
                <a:srgbClr val="C00000"/>
              </a:buClr>
            </a:pPr>
            <a:r>
              <a:rPr lang="es-ES" dirty="0"/>
              <a:t>Las mujeres que tienen un automóvil en el hogar y viajan con el propósito de resolver asuntos de trabajo tienen más probabilidad de usar el transporte público (sin importar el estrato) en comparación con los hombres</a:t>
            </a:r>
            <a:endParaRPr lang="es-CO" dirty="0"/>
          </a:p>
        </p:txBody>
      </p:sp>
      <p:graphicFrame>
        <p:nvGraphicFramePr>
          <p:cNvPr id="5" name="Gráfico 4">
            <a:extLst>
              <a:ext uri="{FF2B5EF4-FFF2-40B4-BE49-F238E27FC236}">
                <a16:creationId xmlns:a16="http://schemas.microsoft.com/office/drawing/2014/main" id="{40B9B812-618F-31D5-76F6-66BD8FD7534F}"/>
              </a:ext>
            </a:extLst>
          </p:cNvPr>
          <p:cNvGraphicFramePr/>
          <p:nvPr>
            <p:extLst>
              <p:ext uri="{D42A27DB-BD31-4B8C-83A1-F6EECF244321}">
                <p14:modId xmlns:p14="http://schemas.microsoft.com/office/powerpoint/2010/main" val="3452960978"/>
              </p:ext>
            </p:extLst>
          </p:nvPr>
        </p:nvGraphicFramePr>
        <p:xfrm>
          <a:off x="443348" y="1555951"/>
          <a:ext cx="6944400" cy="371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2574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82" y="13647"/>
            <a:ext cx="10515600" cy="928048"/>
          </a:xfrm>
        </p:spPr>
        <p:txBody>
          <a:bodyPr>
            <a:normAutofit/>
          </a:bodyPr>
          <a:lstStyle/>
          <a:p>
            <a:r>
              <a:rPr lang="es-CO" sz="4000" dirty="0"/>
              <a:t>Sondeo virtual</a:t>
            </a:r>
          </a:p>
        </p:txBody>
      </p:sp>
      <p:graphicFrame>
        <p:nvGraphicFramePr>
          <p:cNvPr id="6" name="Gráfico 5">
            <a:extLst>
              <a:ext uri="{FF2B5EF4-FFF2-40B4-BE49-F238E27FC236}">
                <a16:creationId xmlns:a16="http://schemas.microsoft.com/office/drawing/2014/main" id="{CC480AB4-35D8-BBD8-AFFA-89A4A7C556AB}"/>
              </a:ext>
            </a:extLst>
          </p:cNvPr>
          <p:cNvGraphicFramePr/>
          <p:nvPr>
            <p:extLst>
              <p:ext uri="{D42A27DB-BD31-4B8C-83A1-F6EECF244321}">
                <p14:modId xmlns:p14="http://schemas.microsoft.com/office/powerpoint/2010/main" val="946793376"/>
              </p:ext>
            </p:extLst>
          </p:nvPr>
        </p:nvGraphicFramePr>
        <p:xfrm>
          <a:off x="616390" y="1875018"/>
          <a:ext cx="4023849" cy="3465380"/>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52C3CB6C-59B9-44FD-276E-62EAE5288029}"/>
              </a:ext>
            </a:extLst>
          </p:cNvPr>
          <p:cNvSpPr txBox="1"/>
          <p:nvPr/>
        </p:nvSpPr>
        <p:spPr>
          <a:xfrm>
            <a:off x="1352572" y="5340398"/>
            <a:ext cx="2551483" cy="261610"/>
          </a:xfrm>
          <a:prstGeom prst="rect">
            <a:avLst/>
          </a:prstGeom>
          <a:noFill/>
        </p:spPr>
        <p:txBody>
          <a:bodyPr wrap="square" rtlCol="0">
            <a:spAutoFit/>
          </a:bodyPr>
          <a:lstStyle/>
          <a:p>
            <a:pPr algn="ctr"/>
            <a:r>
              <a:rPr lang="es-ES" sz="1100" dirty="0"/>
              <a:t>Fuente: elaboración propia</a:t>
            </a:r>
            <a:r>
              <a:rPr lang="es-ES_tradnl" sz="1100" dirty="0">
                <a:effectLst/>
                <a:latin typeface="Arial" panose="020B0604020202020204" pitchFamily="34" charset="0"/>
                <a:ea typeface="Arial" panose="020B0604020202020204" pitchFamily="34" charset="0"/>
              </a:rPr>
              <a:t>.</a:t>
            </a:r>
            <a:endParaRPr lang="es-CO" sz="1100" dirty="0"/>
          </a:p>
        </p:txBody>
      </p:sp>
      <p:graphicFrame>
        <p:nvGraphicFramePr>
          <p:cNvPr id="3" name="Gráfico 2">
            <a:extLst>
              <a:ext uri="{FF2B5EF4-FFF2-40B4-BE49-F238E27FC236}">
                <a16:creationId xmlns:a16="http://schemas.microsoft.com/office/drawing/2014/main" id="{CB0BF6D0-3EF2-E999-CE0F-91CF0B72423D}"/>
              </a:ext>
            </a:extLst>
          </p:cNvPr>
          <p:cNvGraphicFramePr/>
          <p:nvPr>
            <p:extLst>
              <p:ext uri="{D42A27DB-BD31-4B8C-83A1-F6EECF244321}">
                <p14:modId xmlns:p14="http://schemas.microsoft.com/office/powerpoint/2010/main" val="2654617660"/>
              </p:ext>
            </p:extLst>
          </p:nvPr>
        </p:nvGraphicFramePr>
        <p:xfrm>
          <a:off x="5408860" y="220965"/>
          <a:ext cx="5017010" cy="23566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EEBE8842-277B-28BD-0229-307BEE3A3A00}"/>
              </a:ext>
            </a:extLst>
          </p:cNvPr>
          <p:cNvGraphicFramePr/>
          <p:nvPr>
            <p:extLst>
              <p:ext uri="{D42A27DB-BD31-4B8C-83A1-F6EECF244321}">
                <p14:modId xmlns:p14="http://schemas.microsoft.com/office/powerpoint/2010/main" val="66834407"/>
              </p:ext>
            </p:extLst>
          </p:nvPr>
        </p:nvGraphicFramePr>
        <p:xfrm>
          <a:off x="5590070" y="3011832"/>
          <a:ext cx="4654589" cy="3312057"/>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a:extLst>
              <a:ext uri="{FF2B5EF4-FFF2-40B4-BE49-F238E27FC236}">
                <a16:creationId xmlns:a16="http://schemas.microsoft.com/office/drawing/2014/main" id="{EEB6F6C1-11C9-F093-58FC-53DE21570EC6}"/>
              </a:ext>
            </a:extLst>
          </p:cNvPr>
          <p:cNvSpPr txBox="1"/>
          <p:nvPr/>
        </p:nvSpPr>
        <p:spPr>
          <a:xfrm>
            <a:off x="6641622" y="2577618"/>
            <a:ext cx="2551483" cy="261610"/>
          </a:xfrm>
          <a:prstGeom prst="rect">
            <a:avLst/>
          </a:prstGeom>
          <a:noFill/>
        </p:spPr>
        <p:txBody>
          <a:bodyPr wrap="square" rtlCol="0">
            <a:spAutoFit/>
          </a:bodyPr>
          <a:lstStyle/>
          <a:p>
            <a:pPr algn="ctr"/>
            <a:r>
              <a:rPr lang="es-ES" sz="1100" dirty="0"/>
              <a:t>Fuente: elaboración propia</a:t>
            </a:r>
            <a:r>
              <a:rPr lang="es-ES_tradnl" sz="1100" dirty="0">
                <a:effectLst/>
                <a:latin typeface="Arial" panose="020B0604020202020204" pitchFamily="34" charset="0"/>
                <a:ea typeface="Arial" panose="020B0604020202020204" pitchFamily="34" charset="0"/>
              </a:rPr>
              <a:t>.</a:t>
            </a:r>
            <a:endParaRPr lang="es-CO" sz="1100" dirty="0"/>
          </a:p>
        </p:txBody>
      </p:sp>
      <p:sp>
        <p:nvSpPr>
          <p:cNvPr id="11" name="CuadroTexto 10">
            <a:extLst>
              <a:ext uri="{FF2B5EF4-FFF2-40B4-BE49-F238E27FC236}">
                <a16:creationId xmlns:a16="http://schemas.microsoft.com/office/drawing/2014/main" id="{2184B74A-82DF-ED41-6C55-2545315DD146}"/>
              </a:ext>
            </a:extLst>
          </p:cNvPr>
          <p:cNvSpPr txBox="1"/>
          <p:nvPr/>
        </p:nvSpPr>
        <p:spPr>
          <a:xfrm>
            <a:off x="6641621" y="6323889"/>
            <a:ext cx="2551483" cy="261610"/>
          </a:xfrm>
          <a:prstGeom prst="rect">
            <a:avLst/>
          </a:prstGeom>
          <a:noFill/>
        </p:spPr>
        <p:txBody>
          <a:bodyPr wrap="square" rtlCol="0">
            <a:spAutoFit/>
          </a:bodyPr>
          <a:lstStyle/>
          <a:p>
            <a:pPr algn="ctr"/>
            <a:r>
              <a:rPr lang="es-ES" sz="1100" dirty="0"/>
              <a:t>Fuente: elaboración propia</a:t>
            </a:r>
            <a:r>
              <a:rPr lang="es-ES_tradnl" sz="1100" dirty="0">
                <a:effectLst/>
                <a:latin typeface="Arial" panose="020B0604020202020204" pitchFamily="34" charset="0"/>
                <a:ea typeface="Arial" panose="020B0604020202020204" pitchFamily="34" charset="0"/>
              </a:rPr>
              <a:t>.</a:t>
            </a:r>
            <a:endParaRPr lang="es-CO" sz="1100" dirty="0"/>
          </a:p>
        </p:txBody>
      </p:sp>
    </p:spTree>
    <p:extLst>
      <p:ext uri="{BB962C8B-B14F-4D97-AF65-F5344CB8AC3E}">
        <p14:creationId xmlns:p14="http://schemas.microsoft.com/office/powerpoint/2010/main" val="3637807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82" y="13647"/>
            <a:ext cx="10515600" cy="928048"/>
          </a:xfrm>
        </p:spPr>
        <p:txBody>
          <a:bodyPr>
            <a:normAutofit/>
          </a:bodyPr>
          <a:lstStyle/>
          <a:p>
            <a:r>
              <a:rPr lang="es-CO" sz="4000" dirty="0"/>
              <a:t>Sondeo virtual</a:t>
            </a:r>
          </a:p>
        </p:txBody>
      </p:sp>
      <p:graphicFrame>
        <p:nvGraphicFramePr>
          <p:cNvPr id="7" name="Gráfico 6">
            <a:extLst>
              <a:ext uri="{FF2B5EF4-FFF2-40B4-BE49-F238E27FC236}">
                <a16:creationId xmlns:a16="http://schemas.microsoft.com/office/drawing/2014/main" id="{41D9D616-A16A-254E-8CBE-B1972D9F3772}"/>
              </a:ext>
            </a:extLst>
          </p:cNvPr>
          <p:cNvGraphicFramePr/>
          <p:nvPr>
            <p:extLst>
              <p:ext uri="{D42A27DB-BD31-4B8C-83A1-F6EECF244321}">
                <p14:modId xmlns:p14="http://schemas.microsoft.com/office/powerpoint/2010/main" val="1649076467"/>
              </p:ext>
            </p:extLst>
          </p:nvPr>
        </p:nvGraphicFramePr>
        <p:xfrm>
          <a:off x="1278504" y="1069937"/>
          <a:ext cx="4643731" cy="4931089"/>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2D6ECB8E-41C4-F157-F6EC-3FA30CD7319E}"/>
              </a:ext>
            </a:extLst>
          </p:cNvPr>
          <p:cNvSpPr txBox="1"/>
          <p:nvPr/>
        </p:nvSpPr>
        <p:spPr>
          <a:xfrm>
            <a:off x="2324627" y="5998463"/>
            <a:ext cx="2551483" cy="261610"/>
          </a:xfrm>
          <a:prstGeom prst="rect">
            <a:avLst/>
          </a:prstGeom>
          <a:noFill/>
        </p:spPr>
        <p:txBody>
          <a:bodyPr wrap="square" rtlCol="0">
            <a:spAutoFit/>
          </a:bodyPr>
          <a:lstStyle/>
          <a:p>
            <a:pPr algn="ctr"/>
            <a:r>
              <a:rPr lang="es-ES" sz="1100" dirty="0"/>
              <a:t>Fuente: elaboración propia</a:t>
            </a:r>
            <a:r>
              <a:rPr lang="es-ES_tradnl" sz="1100" dirty="0">
                <a:effectLst/>
                <a:latin typeface="Arial" panose="020B0604020202020204" pitchFamily="34" charset="0"/>
                <a:ea typeface="Arial" panose="020B0604020202020204" pitchFamily="34" charset="0"/>
              </a:rPr>
              <a:t>.</a:t>
            </a:r>
            <a:endParaRPr lang="es-CO" sz="1100" dirty="0"/>
          </a:p>
        </p:txBody>
      </p:sp>
      <p:graphicFrame>
        <p:nvGraphicFramePr>
          <p:cNvPr id="10" name="Gráfico 9">
            <a:extLst>
              <a:ext uri="{FF2B5EF4-FFF2-40B4-BE49-F238E27FC236}">
                <a16:creationId xmlns:a16="http://schemas.microsoft.com/office/drawing/2014/main" id="{27152544-247E-2B00-5AE6-8036F8788238}"/>
              </a:ext>
            </a:extLst>
          </p:cNvPr>
          <p:cNvGraphicFramePr/>
          <p:nvPr>
            <p:extLst>
              <p:ext uri="{D42A27DB-BD31-4B8C-83A1-F6EECF244321}">
                <p14:modId xmlns:p14="http://schemas.microsoft.com/office/powerpoint/2010/main" val="4094801938"/>
              </p:ext>
            </p:extLst>
          </p:nvPr>
        </p:nvGraphicFramePr>
        <p:xfrm>
          <a:off x="6207093" y="1069026"/>
          <a:ext cx="4644000" cy="493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12BE6F73-BED9-CBBF-7C85-1EE0CFED8FD0}"/>
              </a:ext>
            </a:extLst>
          </p:cNvPr>
          <p:cNvSpPr txBox="1"/>
          <p:nvPr/>
        </p:nvSpPr>
        <p:spPr>
          <a:xfrm>
            <a:off x="7253351" y="5997552"/>
            <a:ext cx="2551483" cy="261610"/>
          </a:xfrm>
          <a:prstGeom prst="rect">
            <a:avLst/>
          </a:prstGeom>
          <a:noFill/>
        </p:spPr>
        <p:txBody>
          <a:bodyPr wrap="square" rtlCol="0">
            <a:spAutoFit/>
          </a:bodyPr>
          <a:lstStyle/>
          <a:p>
            <a:pPr algn="ctr"/>
            <a:r>
              <a:rPr lang="es-ES" sz="1100" dirty="0"/>
              <a:t>Fuente: elaboración propia</a:t>
            </a:r>
            <a:r>
              <a:rPr lang="es-ES_tradnl" sz="1100" dirty="0">
                <a:effectLst/>
                <a:latin typeface="Arial" panose="020B0604020202020204" pitchFamily="34" charset="0"/>
                <a:ea typeface="Arial" panose="020B0604020202020204" pitchFamily="34" charset="0"/>
              </a:rPr>
              <a:t>.</a:t>
            </a:r>
            <a:endParaRPr lang="es-CO" sz="1100" dirty="0"/>
          </a:p>
        </p:txBody>
      </p:sp>
    </p:spTree>
    <p:extLst>
      <p:ext uri="{BB962C8B-B14F-4D97-AF65-F5344CB8AC3E}">
        <p14:creationId xmlns:p14="http://schemas.microsoft.com/office/powerpoint/2010/main" val="479766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82" y="13647"/>
            <a:ext cx="10515600" cy="928048"/>
          </a:xfrm>
        </p:spPr>
        <p:txBody>
          <a:bodyPr>
            <a:normAutofit/>
          </a:bodyPr>
          <a:lstStyle/>
          <a:p>
            <a:r>
              <a:rPr lang="es-CO" sz="4000" dirty="0"/>
              <a:t>Sondeo virtual</a:t>
            </a:r>
          </a:p>
        </p:txBody>
      </p:sp>
      <p:graphicFrame>
        <p:nvGraphicFramePr>
          <p:cNvPr id="3" name="Gráfico 2">
            <a:extLst>
              <a:ext uri="{FF2B5EF4-FFF2-40B4-BE49-F238E27FC236}">
                <a16:creationId xmlns:a16="http://schemas.microsoft.com/office/drawing/2014/main" id="{2C5EFEC2-B495-B87D-1698-DABD8377AB38}"/>
              </a:ext>
            </a:extLst>
          </p:cNvPr>
          <p:cNvGraphicFramePr/>
          <p:nvPr>
            <p:extLst>
              <p:ext uri="{D42A27DB-BD31-4B8C-83A1-F6EECF244321}">
                <p14:modId xmlns:p14="http://schemas.microsoft.com/office/powerpoint/2010/main" val="4016143567"/>
              </p:ext>
            </p:extLst>
          </p:nvPr>
        </p:nvGraphicFramePr>
        <p:xfrm>
          <a:off x="665725" y="1091819"/>
          <a:ext cx="5257403" cy="49131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id="{6A59FB7E-3CDB-4371-B47A-C16BD861022E}"/>
              </a:ext>
            </a:extLst>
          </p:cNvPr>
          <p:cNvGraphicFramePr/>
          <p:nvPr>
            <p:extLst>
              <p:ext uri="{D42A27DB-BD31-4B8C-83A1-F6EECF244321}">
                <p14:modId xmlns:p14="http://schemas.microsoft.com/office/powerpoint/2010/main" val="1520336297"/>
              </p:ext>
            </p:extLst>
          </p:nvPr>
        </p:nvGraphicFramePr>
        <p:xfrm>
          <a:off x="6268874" y="1091819"/>
          <a:ext cx="5256000" cy="491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4D83B4BF-70B3-963B-75BF-C86D74B1CFC5}"/>
              </a:ext>
            </a:extLst>
          </p:cNvPr>
          <p:cNvSpPr txBox="1"/>
          <p:nvPr/>
        </p:nvSpPr>
        <p:spPr>
          <a:xfrm>
            <a:off x="2354312" y="6005014"/>
            <a:ext cx="1880227" cy="261610"/>
          </a:xfrm>
          <a:prstGeom prst="rect">
            <a:avLst/>
          </a:prstGeom>
          <a:noFill/>
        </p:spPr>
        <p:txBody>
          <a:bodyPr wrap="square" rtlCol="0">
            <a:spAutoFit/>
          </a:bodyPr>
          <a:lstStyle/>
          <a:p>
            <a:pPr algn="ctr"/>
            <a:r>
              <a:rPr lang="es-ES" sz="1100" dirty="0"/>
              <a:t>Fuente: elaboración propia</a:t>
            </a:r>
            <a:r>
              <a:rPr lang="es-ES_tradnl" sz="1100" dirty="0">
                <a:effectLst/>
                <a:latin typeface="Arial" panose="020B0604020202020204" pitchFamily="34" charset="0"/>
                <a:ea typeface="Arial" panose="020B0604020202020204" pitchFamily="34" charset="0"/>
              </a:rPr>
              <a:t>.</a:t>
            </a:r>
            <a:endParaRPr lang="es-CO" sz="1100" dirty="0"/>
          </a:p>
        </p:txBody>
      </p:sp>
      <p:sp>
        <p:nvSpPr>
          <p:cNvPr id="6" name="Rectángulo 5">
            <a:extLst>
              <a:ext uri="{FF2B5EF4-FFF2-40B4-BE49-F238E27FC236}">
                <a16:creationId xmlns:a16="http://schemas.microsoft.com/office/drawing/2014/main" id="{8747B9CA-1022-5602-491C-10246C92C082}"/>
              </a:ext>
            </a:extLst>
          </p:cNvPr>
          <p:cNvSpPr/>
          <p:nvPr/>
        </p:nvSpPr>
        <p:spPr>
          <a:xfrm>
            <a:off x="881874" y="1817955"/>
            <a:ext cx="4860900" cy="10107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79FE7E16-BB98-B2C1-58BA-8D6AD1A0867F}"/>
              </a:ext>
            </a:extLst>
          </p:cNvPr>
          <p:cNvSpPr/>
          <p:nvPr/>
        </p:nvSpPr>
        <p:spPr>
          <a:xfrm>
            <a:off x="6474864" y="1817955"/>
            <a:ext cx="4860900" cy="10107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1015E1DE-E03C-0A60-F567-4E45513C9F6B}"/>
              </a:ext>
            </a:extLst>
          </p:cNvPr>
          <p:cNvSpPr txBox="1"/>
          <p:nvPr/>
        </p:nvSpPr>
        <p:spPr>
          <a:xfrm>
            <a:off x="7956760" y="6005014"/>
            <a:ext cx="1880227" cy="261610"/>
          </a:xfrm>
          <a:prstGeom prst="rect">
            <a:avLst/>
          </a:prstGeom>
          <a:noFill/>
        </p:spPr>
        <p:txBody>
          <a:bodyPr wrap="square" rtlCol="0">
            <a:spAutoFit/>
          </a:bodyPr>
          <a:lstStyle/>
          <a:p>
            <a:pPr algn="ctr"/>
            <a:r>
              <a:rPr lang="es-ES" sz="1100" dirty="0"/>
              <a:t>Fuente: elaboración propia</a:t>
            </a:r>
            <a:r>
              <a:rPr lang="es-ES_tradnl" sz="1100" dirty="0">
                <a:effectLst/>
                <a:latin typeface="Arial" panose="020B0604020202020204" pitchFamily="34" charset="0"/>
                <a:ea typeface="Arial" panose="020B0604020202020204" pitchFamily="34" charset="0"/>
              </a:rPr>
              <a:t>.</a:t>
            </a:r>
            <a:endParaRPr lang="es-CO" sz="1100" dirty="0"/>
          </a:p>
        </p:txBody>
      </p:sp>
    </p:spTree>
    <p:extLst>
      <p:ext uri="{BB962C8B-B14F-4D97-AF65-F5344CB8AC3E}">
        <p14:creationId xmlns:p14="http://schemas.microsoft.com/office/powerpoint/2010/main" val="129628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82" y="13647"/>
            <a:ext cx="10515600" cy="928048"/>
          </a:xfrm>
        </p:spPr>
        <p:txBody>
          <a:bodyPr>
            <a:normAutofit/>
          </a:bodyPr>
          <a:lstStyle/>
          <a:p>
            <a:r>
              <a:rPr lang="es-CO" sz="4000" dirty="0"/>
              <a:t>Sondeo virtual</a:t>
            </a:r>
          </a:p>
        </p:txBody>
      </p:sp>
      <p:graphicFrame>
        <p:nvGraphicFramePr>
          <p:cNvPr id="5" name="Gráfico 4">
            <a:extLst>
              <a:ext uri="{FF2B5EF4-FFF2-40B4-BE49-F238E27FC236}">
                <a16:creationId xmlns:a16="http://schemas.microsoft.com/office/drawing/2014/main" id="{77E66CAE-2C62-4A1C-A54B-D13061008740}"/>
              </a:ext>
            </a:extLst>
          </p:cNvPr>
          <p:cNvGraphicFramePr/>
          <p:nvPr>
            <p:extLst>
              <p:ext uri="{D42A27DB-BD31-4B8C-83A1-F6EECF244321}">
                <p14:modId xmlns:p14="http://schemas.microsoft.com/office/powerpoint/2010/main" val="90923581"/>
              </p:ext>
            </p:extLst>
          </p:nvPr>
        </p:nvGraphicFramePr>
        <p:xfrm>
          <a:off x="2097894" y="832511"/>
          <a:ext cx="7996212" cy="548283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ector recto de flecha 6">
            <a:extLst>
              <a:ext uri="{FF2B5EF4-FFF2-40B4-BE49-F238E27FC236}">
                <a16:creationId xmlns:a16="http://schemas.microsoft.com/office/drawing/2014/main" id="{F1DCE679-EA4F-4DB7-A808-6EFD5533252E}"/>
              </a:ext>
            </a:extLst>
          </p:cNvPr>
          <p:cNvCxnSpPr>
            <a:cxnSpLocks/>
          </p:cNvCxnSpPr>
          <p:nvPr/>
        </p:nvCxnSpPr>
        <p:spPr>
          <a:xfrm flipV="1">
            <a:off x="4460544" y="2729550"/>
            <a:ext cx="1225680" cy="2456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9F01B6FA-FA3E-31B3-7A05-3C6E95C3B0F0}"/>
              </a:ext>
            </a:extLst>
          </p:cNvPr>
          <p:cNvCxnSpPr>
            <a:cxnSpLocks/>
          </p:cNvCxnSpPr>
          <p:nvPr/>
        </p:nvCxnSpPr>
        <p:spPr>
          <a:xfrm flipV="1">
            <a:off x="4460544" y="2975209"/>
            <a:ext cx="1225680" cy="6533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296714D8-6733-0002-0174-9B51553FEEEA}"/>
              </a:ext>
            </a:extLst>
          </p:cNvPr>
          <p:cNvSpPr/>
          <p:nvPr/>
        </p:nvSpPr>
        <p:spPr>
          <a:xfrm>
            <a:off x="7342495" y="2125604"/>
            <a:ext cx="2751611" cy="736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F7A5F505-CEF4-2DBD-D00C-CCF536147CF6}"/>
              </a:ext>
            </a:extLst>
          </p:cNvPr>
          <p:cNvSpPr txBox="1"/>
          <p:nvPr/>
        </p:nvSpPr>
        <p:spPr>
          <a:xfrm>
            <a:off x="4746110" y="6315342"/>
            <a:ext cx="1880227" cy="261610"/>
          </a:xfrm>
          <a:prstGeom prst="rect">
            <a:avLst/>
          </a:prstGeom>
          <a:noFill/>
        </p:spPr>
        <p:txBody>
          <a:bodyPr wrap="square" rtlCol="0">
            <a:spAutoFit/>
          </a:bodyPr>
          <a:lstStyle/>
          <a:p>
            <a:pPr algn="ctr"/>
            <a:r>
              <a:rPr lang="es-ES" sz="1100" dirty="0"/>
              <a:t>Fuente: elaboración propia</a:t>
            </a:r>
            <a:r>
              <a:rPr lang="es-ES_tradnl" sz="1100" dirty="0">
                <a:effectLst/>
                <a:latin typeface="Arial" panose="020B0604020202020204" pitchFamily="34" charset="0"/>
                <a:ea typeface="Arial" panose="020B0604020202020204" pitchFamily="34" charset="0"/>
              </a:rPr>
              <a:t>.</a:t>
            </a:r>
            <a:endParaRPr lang="es-CO" sz="1100" dirty="0"/>
          </a:p>
        </p:txBody>
      </p:sp>
    </p:spTree>
    <p:extLst>
      <p:ext uri="{BB962C8B-B14F-4D97-AF65-F5344CB8AC3E}">
        <p14:creationId xmlns:p14="http://schemas.microsoft.com/office/powerpoint/2010/main" val="832651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82" y="13647"/>
            <a:ext cx="10515600" cy="928048"/>
          </a:xfrm>
        </p:spPr>
        <p:txBody>
          <a:bodyPr>
            <a:normAutofit/>
          </a:bodyPr>
          <a:lstStyle/>
          <a:p>
            <a:r>
              <a:rPr lang="es-CO" sz="4000" dirty="0"/>
              <a:t>Sondeo virtual</a:t>
            </a:r>
          </a:p>
        </p:txBody>
      </p:sp>
      <p:graphicFrame>
        <p:nvGraphicFramePr>
          <p:cNvPr id="14" name="Gráfico 13">
            <a:extLst>
              <a:ext uri="{FF2B5EF4-FFF2-40B4-BE49-F238E27FC236}">
                <a16:creationId xmlns:a16="http://schemas.microsoft.com/office/drawing/2014/main" id="{08C3ECEF-7309-B7EE-CE74-89A4F7235B39}"/>
              </a:ext>
            </a:extLst>
          </p:cNvPr>
          <p:cNvGraphicFramePr/>
          <p:nvPr>
            <p:extLst>
              <p:ext uri="{D42A27DB-BD31-4B8C-83A1-F6EECF244321}">
                <p14:modId xmlns:p14="http://schemas.microsoft.com/office/powerpoint/2010/main" val="2497512999"/>
              </p:ext>
            </p:extLst>
          </p:nvPr>
        </p:nvGraphicFramePr>
        <p:xfrm>
          <a:off x="373040" y="1951355"/>
          <a:ext cx="4678045" cy="29552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a:extLst>
              <a:ext uri="{FF2B5EF4-FFF2-40B4-BE49-F238E27FC236}">
                <a16:creationId xmlns:a16="http://schemas.microsoft.com/office/drawing/2014/main" id="{C906CF36-AFD3-72BD-7E94-DDA52C8293D2}"/>
              </a:ext>
            </a:extLst>
          </p:cNvPr>
          <p:cNvGraphicFramePr/>
          <p:nvPr>
            <p:extLst>
              <p:ext uri="{D42A27DB-BD31-4B8C-83A1-F6EECF244321}">
                <p14:modId xmlns:p14="http://schemas.microsoft.com/office/powerpoint/2010/main" val="913217165"/>
              </p:ext>
            </p:extLst>
          </p:nvPr>
        </p:nvGraphicFramePr>
        <p:xfrm>
          <a:off x="5366981" y="1010285"/>
          <a:ext cx="6451979" cy="5322276"/>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de flecha 15">
            <a:extLst>
              <a:ext uri="{FF2B5EF4-FFF2-40B4-BE49-F238E27FC236}">
                <a16:creationId xmlns:a16="http://schemas.microsoft.com/office/drawing/2014/main" id="{4BE40238-90A2-7001-E9F3-3D51CCB4B6F0}"/>
              </a:ext>
            </a:extLst>
          </p:cNvPr>
          <p:cNvCxnSpPr>
            <a:cxnSpLocks/>
          </p:cNvCxnSpPr>
          <p:nvPr/>
        </p:nvCxnSpPr>
        <p:spPr>
          <a:xfrm flipV="1">
            <a:off x="7367290" y="3429000"/>
            <a:ext cx="903253" cy="1228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A6D581B1-0A8D-757F-76C1-8A8D7A1A0B48}"/>
              </a:ext>
            </a:extLst>
          </p:cNvPr>
          <p:cNvSpPr/>
          <p:nvPr/>
        </p:nvSpPr>
        <p:spPr>
          <a:xfrm>
            <a:off x="9573841" y="4109844"/>
            <a:ext cx="2210936" cy="4705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CuadroTexto 21">
            <a:extLst>
              <a:ext uri="{FF2B5EF4-FFF2-40B4-BE49-F238E27FC236}">
                <a16:creationId xmlns:a16="http://schemas.microsoft.com/office/drawing/2014/main" id="{6A1CEB83-EBBE-0566-F6B3-9EB9F6D24EB6}"/>
              </a:ext>
            </a:extLst>
          </p:cNvPr>
          <p:cNvSpPr txBox="1"/>
          <p:nvPr/>
        </p:nvSpPr>
        <p:spPr>
          <a:xfrm>
            <a:off x="1808993" y="4906645"/>
            <a:ext cx="1806138" cy="261610"/>
          </a:xfrm>
          <a:prstGeom prst="rect">
            <a:avLst/>
          </a:prstGeom>
          <a:noFill/>
        </p:spPr>
        <p:txBody>
          <a:bodyPr wrap="square" rtlCol="0">
            <a:spAutoFit/>
          </a:bodyPr>
          <a:lstStyle/>
          <a:p>
            <a:pPr algn="ctr"/>
            <a:r>
              <a:rPr lang="es-ES" sz="1100" dirty="0"/>
              <a:t>Fuente: elaboración propia</a:t>
            </a:r>
            <a:r>
              <a:rPr lang="es-ES_tradnl" sz="1100" dirty="0">
                <a:effectLst/>
                <a:latin typeface="Arial" panose="020B0604020202020204" pitchFamily="34" charset="0"/>
                <a:ea typeface="Arial" panose="020B0604020202020204" pitchFamily="34" charset="0"/>
              </a:rPr>
              <a:t>.</a:t>
            </a:r>
            <a:endParaRPr lang="es-CO" sz="1100" dirty="0"/>
          </a:p>
        </p:txBody>
      </p:sp>
      <p:sp>
        <p:nvSpPr>
          <p:cNvPr id="23" name="CuadroTexto 22">
            <a:extLst>
              <a:ext uri="{FF2B5EF4-FFF2-40B4-BE49-F238E27FC236}">
                <a16:creationId xmlns:a16="http://schemas.microsoft.com/office/drawing/2014/main" id="{6E60EC7A-BEDD-1ADF-AB32-BC120BB2FA99}"/>
              </a:ext>
            </a:extLst>
          </p:cNvPr>
          <p:cNvSpPr txBox="1"/>
          <p:nvPr/>
        </p:nvSpPr>
        <p:spPr>
          <a:xfrm>
            <a:off x="7430853" y="6332561"/>
            <a:ext cx="2324234" cy="261610"/>
          </a:xfrm>
          <a:prstGeom prst="rect">
            <a:avLst/>
          </a:prstGeom>
          <a:noFill/>
        </p:spPr>
        <p:txBody>
          <a:bodyPr wrap="square" rtlCol="0">
            <a:spAutoFit/>
          </a:bodyPr>
          <a:lstStyle/>
          <a:p>
            <a:pPr algn="ctr"/>
            <a:r>
              <a:rPr lang="es-ES" sz="1100" dirty="0"/>
              <a:t>Fuente: elaboración propia</a:t>
            </a:r>
            <a:r>
              <a:rPr lang="es-ES_tradnl" sz="1100" dirty="0">
                <a:effectLst/>
                <a:latin typeface="Arial" panose="020B0604020202020204" pitchFamily="34" charset="0"/>
                <a:ea typeface="Arial" panose="020B0604020202020204" pitchFamily="34" charset="0"/>
              </a:rPr>
              <a:t>.</a:t>
            </a:r>
            <a:endParaRPr lang="es-CO" sz="1100" dirty="0"/>
          </a:p>
        </p:txBody>
      </p:sp>
    </p:spTree>
    <p:extLst>
      <p:ext uri="{BB962C8B-B14F-4D97-AF65-F5344CB8AC3E}">
        <p14:creationId xmlns:p14="http://schemas.microsoft.com/office/powerpoint/2010/main" val="60323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A91285CA-F3B3-12C8-1442-6DA4AD24AB64}"/>
              </a:ext>
            </a:extLst>
          </p:cNvPr>
          <p:cNvSpPr/>
          <p:nvPr/>
        </p:nvSpPr>
        <p:spPr>
          <a:xfrm>
            <a:off x="5879273" y="4170132"/>
            <a:ext cx="1080000" cy="1080000"/>
          </a:xfrm>
          <a:prstGeom prst="rect">
            <a:avLst/>
          </a:prstGeom>
          <a:solidFill>
            <a:srgbClr val="8D031F"/>
          </a:solidFill>
          <a:ln>
            <a:solidFill>
              <a:srgbClr val="8D031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17" name="Rectángulo 16">
            <a:extLst>
              <a:ext uri="{FF2B5EF4-FFF2-40B4-BE49-F238E27FC236}">
                <a16:creationId xmlns:a16="http://schemas.microsoft.com/office/drawing/2014/main" id="{48C73874-A1A2-6A9B-C9FB-1C3648AC920F}"/>
              </a:ext>
            </a:extLst>
          </p:cNvPr>
          <p:cNvSpPr/>
          <p:nvPr/>
        </p:nvSpPr>
        <p:spPr>
          <a:xfrm>
            <a:off x="546379" y="4176241"/>
            <a:ext cx="1080000" cy="1080000"/>
          </a:xfrm>
          <a:prstGeom prst="rect">
            <a:avLst/>
          </a:prstGeom>
          <a:solidFill>
            <a:srgbClr val="8D031F"/>
          </a:solidFill>
          <a:ln>
            <a:solidFill>
              <a:srgbClr val="8D031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34B86DE0-D002-CB62-AD02-A7C20A18DE8D}"/>
              </a:ext>
            </a:extLst>
          </p:cNvPr>
          <p:cNvSpPr/>
          <p:nvPr/>
        </p:nvSpPr>
        <p:spPr>
          <a:xfrm>
            <a:off x="5879273" y="1810021"/>
            <a:ext cx="1080000" cy="1080000"/>
          </a:xfrm>
          <a:prstGeom prst="rect">
            <a:avLst/>
          </a:prstGeom>
          <a:solidFill>
            <a:srgbClr val="8D031F"/>
          </a:solidFill>
          <a:ln>
            <a:solidFill>
              <a:srgbClr val="8D031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4491DFBC-DA9F-4674-F68E-C70E5B1965E7}"/>
              </a:ext>
            </a:extLst>
          </p:cNvPr>
          <p:cNvSpPr/>
          <p:nvPr/>
        </p:nvSpPr>
        <p:spPr>
          <a:xfrm>
            <a:off x="546379" y="1799896"/>
            <a:ext cx="1080000" cy="1080000"/>
          </a:xfrm>
          <a:prstGeom prst="rect">
            <a:avLst/>
          </a:prstGeom>
          <a:solidFill>
            <a:srgbClr val="8D031F"/>
          </a:solidFill>
          <a:ln>
            <a:solidFill>
              <a:srgbClr val="8D031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6" name="object 52">
            <a:extLst>
              <a:ext uri="{FF2B5EF4-FFF2-40B4-BE49-F238E27FC236}">
                <a16:creationId xmlns:a16="http://schemas.microsoft.com/office/drawing/2014/main" id="{CBAFC3A9-3316-87CE-34BB-BF203F8B9439}"/>
              </a:ext>
            </a:extLst>
          </p:cNvPr>
          <p:cNvSpPr txBox="1">
            <a:spLocks/>
          </p:cNvSpPr>
          <p:nvPr/>
        </p:nvSpPr>
        <p:spPr>
          <a:xfrm>
            <a:off x="1274648" y="378319"/>
            <a:ext cx="9642704" cy="507831"/>
          </a:xfrm>
          <a:prstGeom prst="rect">
            <a:avLst/>
          </a:prstGeom>
        </p:spPr>
        <p:txBody>
          <a:bodyPr vert="horz" wrap="square" lIns="0" tIns="15240" rIns="0" bIns="0" rtlCol="0">
            <a:spAutoFit/>
          </a:bodyPr>
          <a:lstStyle>
            <a:lvl1pPr>
              <a:defRPr sz="5550" b="1" i="0">
                <a:solidFill>
                  <a:srgbClr val="6FCBF0"/>
                </a:solidFill>
                <a:latin typeface="Arial"/>
                <a:ea typeface="+mj-ea"/>
                <a:cs typeface="Arial"/>
              </a:defRPr>
            </a:lvl1pPr>
          </a:lstStyle>
          <a:p>
            <a:pPr marL="12700" marR="0" lvl="0" indent="0" algn="ctr" defTabSz="914400" eaLnBrk="1" fontAlgn="auto" latinLnBrk="0" hangingPunct="1">
              <a:lnSpc>
                <a:spcPct val="100000"/>
              </a:lnSpc>
              <a:spcBef>
                <a:spcPts val="120"/>
              </a:spcBef>
              <a:spcAft>
                <a:spcPts val="0"/>
              </a:spcAft>
              <a:buClrTx/>
              <a:buSzTx/>
              <a:buFontTx/>
              <a:buNone/>
              <a:tabLst>
                <a:tab pos="2259330" algn="l"/>
                <a:tab pos="3306445" algn="l"/>
              </a:tabLst>
              <a:defRPr/>
            </a:pPr>
            <a:r>
              <a:rPr kumimoji="0" lang="es-CO" sz="3200" b="1" i="0" u="none" strike="noStrike" kern="0" cap="none" spc="-95" normalizeH="0" baseline="0" noProof="0" dirty="0">
                <a:ln>
                  <a:noFill/>
                </a:ln>
                <a:solidFill>
                  <a:srgbClr val="8D031F"/>
                </a:solidFill>
                <a:effectLst/>
                <a:uLnTx/>
                <a:uFillTx/>
                <a:latin typeface="Arial"/>
                <a:ea typeface="+mj-ea"/>
                <a:cs typeface="Arial"/>
              </a:rPr>
              <a:t>TABLA </a:t>
            </a:r>
            <a:r>
              <a:rPr kumimoji="0" lang="es-CO" sz="3200" b="1" i="0" u="none" strike="noStrike" kern="0" cap="none" spc="-5" normalizeH="0" baseline="0" noProof="0" dirty="0">
                <a:ln>
                  <a:noFill/>
                </a:ln>
                <a:solidFill>
                  <a:srgbClr val="8D031F"/>
                </a:solidFill>
                <a:effectLst/>
                <a:uLnTx/>
                <a:uFillTx/>
                <a:latin typeface="Arial"/>
                <a:ea typeface="+mj-ea"/>
                <a:cs typeface="Arial"/>
              </a:rPr>
              <a:t>DE CONTENIDO</a:t>
            </a:r>
            <a:endParaRPr kumimoji="0" lang="es-CO" sz="3200" b="1" i="0" u="none" strike="noStrike" kern="0" cap="none" spc="0" normalizeH="0" baseline="0" noProof="0" dirty="0">
              <a:ln>
                <a:noFill/>
              </a:ln>
              <a:solidFill>
                <a:srgbClr val="8D031F"/>
              </a:solidFill>
              <a:effectLst/>
              <a:uLnTx/>
              <a:uFillTx/>
              <a:latin typeface="Arial"/>
              <a:ea typeface="+mj-ea"/>
              <a:cs typeface="Arial"/>
            </a:endParaRPr>
          </a:p>
        </p:txBody>
      </p:sp>
      <p:sp>
        <p:nvSpPr>
          <p:cNvPr id="7" name="object 48">
            <a:extLst>
              <a:ext uri="{FF2B5EF4-FFF2-40B4-BE49-F238E27FC236}">
                <a16:creationId xmlns:a16="http://schemas.microsoft.com/office/drawing/2014/main" id="{E56DF28B-44BB-09E1-355D-04E07764163D}"/>
              </a:ext>
            </a:extLst>
          </p:cNvPr>
          <p:cNvSpPr txBox="1"/>
          <p:nvPr/>
        </p:nvSpPr>
        <p:spPr>
          <a:xfrm>
            <a:off x="1138449" y="2382858"/>
            <a:ext cx="760730" cy="507831"/>
          </a:xfrm>
          <a:prstGeom prst="rect">
            <a:avLst/>
          </a:prstGeom>
        </p:spPr>
        <p:txBody>
          <a:bodyPr vert="horz" wrap="square" lIns="0" tIns="15240" rIns="0" bIns="0" rtlCol="0">
            <a:spAutoFit/>
          </a:bodyPr>
          <a:lstStyle/>
          <a:p>
            <a:pPr marL="12700">
              <a:lnSpc>
                <a:spcPct val="100000"/>
              </a:lnSpc>
              <a:spcBef>
                <a:spcPts val="120"/>
              </a:spcBef>
            </a:pPr>
            <a:r>
              <a:rPr sz="3200" b="1" spc="-300" dirty="0">
                <a:solidFill>
                  <a:schemeClr val="accent2">
                    <a:lumMod val="20000"/>
                    <a:lumOff val="80000"/>
                  </a:schemeClr>
                </a:solidFill>
                <a:latin typeface="Arial"/>
                <a:cs typeface="Arial"/>
              </a:rPr>
              <a:t>01</a:t>
            </a:r>
            <a:endParaRPr sz="3200" dirty="0">
              <a:solidFill>
                <a:schemeClr val="accent2">
                  <a:lumMod val="20000"/>
                  <a:lumOff val="80000"/>
                </a:schemeClr>
              </a:solidFill>
              <a:latin typeface="Arial"/>
              <a:cs typeface="Arial"/>
            </a:endParaRPr>
          </a:p>
        </p:txBody>
      </p:sp>
      <p:sp>
        <p:nvSpPr>
          <p:cNvPr id="8" name="object 49">
            <a:extLst>
              <a:ext uri="{FF2B5EF4-FFF2-40B4-BE49-F238E27FC236}">
                <a16:creationId xmlns:a16="http://schemas.microsoft.com/office/drawing/2014/main" id="{E7894B79-677C-FDC4-A205-6F0090838A7B}"/>
              </a:ext>
            </a:extLst>
          </p:cNvPr>
          <p:cNvSpPr txBox="1"/>
          <p:nvPr/>
        </p:nvSpPr>
        <p:spPr>
          <a:xfrm>
            <a:off x="1086379" y="4749438"/>
            <a:ext cx="812800" cy="507831"/>
          </a:xfrm>
          <a:prstGeom prst="rect">
            <a:avLst/>
          </a:prstGeom>
        </p:spPr>
        <p:txBody>
          <a:bodyPr vert="horz" wrap="square" lIns="0" tIns="15240" rIns="0" bIns="0" rtlCol="0">
            <a:spAutoFit/>
          </a:bodyPr>
          <a:lstStyle/>
          <a:p>
            <a:pPr marL="12700">
              <a:lnSpc>
                <a:spcPct val="100000"/>
              </a:lnSpc>
              <a:spcBef>
                <a:spcPts val="120"/>
              </a:spcBef>
            </a:pPr>
            <a:r>
              <a:rPr sz="3200" b="1" spc="10" dirty="0">
                <a:solidFill>
                  <a:schemeClr val="accent2">
                    <a:lumMod val="20000"/>
                    <a:lumOff val="80000"/>
                  </a:schemeClr>
                </a:solidFill>
                <a:latin typeface="Arial"/>
                <a:cs typeface="Arial"/>
              </a:rPr>
              <a:t>02</a:t>
            </a:r>
            <a:endParaRPr sz="3200" dirty="0">
              <a:solidFill>
                <a:schemeClr val="accent2">
                  <a:lumMod val="20000"/>
                  <a:lumOff val="80000"/>
                </a:schemeClr>
              </a:solidFill>
              <a:latin typeface="Arial"/>
              <a:cs typeface="Arial"/>
            </a:endParaRPr>
          </a:p>
        </p:txBody>
      </p:sp>
      <p:sp>
        <p:nvSpPr>
          <p:cNvPr id="9" name="object 50">
            <a:extLst>
              <a:ext uri="{FF2B5EF4-FFF2-40B4-BE49-F238E27FC236}">
                <a16:creationId xmlns:a16="http://schemas.microsoft.com/office/drawing/2014/main" id="{089E21E1-FE97-D4CB-0640-969E23C58250}"/>
              </a:ext>
            </a:extLst>
          </p:cNvPr>
          <p:cNvSpPr txBox="1"/>
          <p:nvPr/>
        </p:nvSpPr>
        <p:spPr>
          <a:xfrm>
            <a:off x="6413486" y="2382858"/>
            <a:ext cx="812800" cy="507831"/>
          </a:xfrm>
          <a:prstGeom prst="rect">
            <a:avLst/>
          </a:prstGeom>
        </p:spPr>
        <p:txBody>
          <a:bodyPr vert="horz" wrap="square" lIns="0" tIns="15240" rIns="0" bIns="0" rtlCol="0">
            <a:spAutoFit/>
          </a:bodyPr>
          <a:lstStyle/>
          <a:p>
            <a:pPr marL="12700">
              <a:lnSpc>
                <a:spcPct val="100000"/>
              </a:lnSpc>
              <a:spcBef>
                <a:spcPts val="120"/>
              </a:spcBef>
            </a:pPr>
            <a:r>
              <a:rPr sz="3200" b="1" spc="10" dirty="0">
                <a:solidFill>
                  <a:schemeClr val="accent2">
                    <a:lumMod val="20000"/>
                    <a:lumOff val="80000"/>
                  </a:schemeClr>
                </a:solidFill>
                <a:latin typeface="Arial"/>
                <a:cs typeface="Arial"/>
              </a:rPr>
              <a:t>03</a:t>
            </a:r>
            <a:endParaRPr sz="3200" dirty="0">
              <a:solidFill>
                <a:schemeClr val="accent2">
                  <a:lumMod val="20000"/>
                  <a:lumOff val="80000"/>
                </a:schemeClr>
              </a:solidFill>
              <a:latin typeface="Arial"/>
              <a:cs typeface="Arial"/>
            </a:endParaRPr>
          </a:p>
        </p:txBody>
      </p:sp>
      <p:sp>
        <p:nvSpPr>
          <p:cNvPr id="10" name="object 51">
            <a:extLst>
              <a:ext uri="{FF2B5EF4-FFF2-40B4-BE49-F238E27FC236}">
                <a16:creationId xmlns:a16="http://schemas.microsoft.com/office/drawing/2014/main" id="{1DB31BC1-7310-9077-3201-182B57B68320}"/>
              </a:ext>
            </a:extLst>
          </p:cNvPr>
          <p:cNvSpPr txBox="1"/>
          <p:nvPr/>
        </p:nvSpPr>
        <p:spPr>
          <a:xfrm>
            <a:off x="6413486" y="4749438"/>
            <a:ext cx="812800" cy="507831"/>
          </a:xfrm>
          <a:prstGeom prst="rect">
            <a:avLst/>
          </a:prstGeom>
        </p:spPr>
        <p:txBody>
          <a:bodyPr vert="horz" wrap="square" lIns="0" tIns="15240" rIns="0" bIns="0" rtlCol="0">
            <a:spAutoFit/>
          </a:bodyPr>
          <a:lstStyle/>
          <a:p>
            <a:pPr marL="12700">
              <a:lnSpc>
                <a:spcPct val="100000"/>
              </a:lnSpc>
              <a:spcBef>
                <a:spcPts val="120"/>
              </a:spcBef>
            </a:pPr>
            <a:r>
              <a:rPr sz="3200" b="1" spc="10" dirty="0">
                <a:solidFill>
                  <a:schemeClr val="accent2">
                    <a:lumMod val="20000"/>
                    <a:lumOff val="80000"/>
                  </a:schemeClr>
                </a:solidFill>
                <a:latin typeface="Arial"/>
                <a:cs typeface="Arial"/>
              </a:rPr>
              <a:t>04</a:t>
            </a:r>
            <a:endParaRPr sz="3200" dirty="0">
              <a:solidFill>
                <a:schemeClr val="accent2">
                  <a:lumMod val="20000"/>
                  <a:lumOff val="80000"/>
                </a:schemeClr>
              </a:solidFill>
              <a:latin typeface="Arial"/>
              <a:cs typeface="Arial"/>
            </a:endParaRPr>
          </a:p>
        </p:txBody>
      </p:sp>
      <p:sp>
        <p:nvSpPr>
          <p:cNvPr id="11" name="object 53">
            <a:extLst>
              <a:ext uri="{FF2B5EF4-FFF2-40B4-BE49-F238E27FC236}">
                <a16:creationId xmlns:a16="http://schemas.microsoft.com/office/drawing/2014/main" id="{AE7D608B-81B3-D148-AD63-42EED919463E}"/>
              </a:ext>
            </a:extLst>
          </p:cNvPr>
          <p:cNvSpPr txBox="1"/>
          <p:nvPr/>
        </p:nvSpPr>
        <p:spPr>
          <a:xfrm>
            <a:off x="7226286" y="1799896"/>
            <a:ext cx="6102051" cy="2070631"/>
          </a:xfrm>
          <a:prstGeom prst="rect">
            <a:avLst/>
          </a:prstGeom>
        </p:spPr>
        <p:txBody>
          <a:bodyPr vert="horz" wrap="square" lIns="0" tIns="12065" rIns="0" bIns="0" rtlCol="0">
            <a:spAutoFit/>
          </a:bodyPr>
          <a:lstStyle/>
          <a:p>
            <a:pPr marL="12700" marR="1868170">
              <a:lnSpc>
                <a:spcPct val="101099"/>
              </a:lnSpc>
              <a:spcBef>
                <a:spcPts val="95"/>
              </a:spcBef>
            </a:pPr>
            <a:r>
              <a:rPr sz="1600" b="1" spc="15" dirty="0">
                <a:latin typeface="Arial"/>
                <a:cs typeface="Arial"/>
              </a:rPr>
              <a:t>HALLAZGOS </a:t>
            </a:r>
            <a:r>
              <a:rPr lang="es-MX" sz="1600" b="1" spc="15" dirty="0">
                <a:latin typeface="Arial"/>
                <a:cs typeface="Arial"/>
              </a:rPr>
              <a:t>Y DISCUSIONES</a:t>
            </a:r>
          </a:p>
          <a:p>
            <a:pPr marL="12700" marR="1868170">
              <a:lnSpc>
                <a:spcPct val="101099"/>
              </a:lnSpc>
              <a:spcBef>
                <a:spcPts val="95"/>
              </a:spcBef>
            </a:pPr>
            <a:endParaRPr lang="es-MX" sz="1600" b="1" spc="15" dirty="0">
              <a:latin typeface="Arial"/>
              <a:cs typeface="Arial"/>
            </a:endParaRPr>
          </a:p>
          <a:p>
            <a:pPr marL="12700" marR="1868170">
              <a:lnSpc>
                <a:spcPct val="101099"/>
              </a:lnSpc>
              <a:spcBef>
                <a:spcPts val="95"/>
              </a:spcBef>
            </a:pPr>
            <a:r>
              <a:rPr lang="es-ES" sz="1400" b="1" spc="20" dirty="0">
                <a:solidFill>
                  <a:srgbClr val="4C4C4C"/>
                </a:solidFill>
                <a:latin typeface="Arial"/>
                <a:cs typeface="Arial"/>
              </a:rPr>
              <a:t>Las mujeres se mueven en modos más sostenibles.</a:t>
            </a:r>
          </a:p>
          <a:p>
            <a:pPr marL="12700" marR="1868170">
              <a:lnSpc>
                <a:spcPct val="101099"/>
              </a:lnSpc>
              <a:spcBef>
                <a:spcPts val="95"/>
              </a:spcBef>
            </a:pPr>
            <a:r>
              <a:rPr lang="es-ES" sz="1400" b="1" spc="20" dirty="0">
                <a:solidFill>
                  <a:srgbClr val="4C4C4C"/>
                </a:solidFill>
                <a:latin typeface="Arial"/>
                <a:cs typeface="Arial"/>
              </a:rPr>
              <a:t>Los factores socioeconómicos juegan un papel crucial en la explicación de la elección modal de las mujeres.</a:t>
            </a:r>
          </a:p>
          <a:p>
            <a:pPr marL="12700" marR="1868170">
              <a:lnSpc>
                <a:spcPct val="101099"/>
              </a:lnSpc>
              <a:spcBef>
                <a:spcPts val="95"/>
              </a:spcBef>
            </a:pPr>
            <a:r>
              <a:rPr lang="es-ES" sz="1400" b="1" spc="20" dirty="0">
                <a:solidFill>
                  <a:srgbClr val="4C4C4C"/>
                </a:solidFill>
                <a:latin typeface="Arial"/>
                <a:cs typeface="Arial"/>
              </a:rPr>
              <a:t>Las mujeres se siente inseguras usando el transporte público</a:t>
            </a:r>
            <a:endParaRPr sz="1400" dirty="0">
              <a:latin typeface="Arial"/>
              <a:cs typeface="Arial"/>
            </a:endParaRPr>
          </a:p>
        </p:txBody>
      </p:sp>
      <p:sp>
        <p:nvSpPr>
          <p:cNvPr id="12" name="object 54">
            <a:extLst>
              <a:ext uri="{FF2B5EF4-FFF2-40B4-BE49-F238E27FC236}">
                <a16:creationId xmlns:a16="http://schemas.microsoft.com/office/drawing/2014/main" id="{4BFE3BAB-7CDC-C5BB-45C1-F8F69B40F41F}"/>
              </a:ext>
            </a:extLst>
          </p:cNvPr>
          <p:cNvSpPr txBox="1"/>
          <p:nvPr/>
        </p:nvSpPr>
        <p:spPr>
          <a:xfrm>
            <a:off x="1899178" y="1804474"/>
            <a:ext cx="3677917" cy="1423147"/>
          </a:xfrm>
          <a:prstGeom prst="rect">
            <a:avLst/>
          </a:prstGeom>
        </p:spPr>
        <p:txBody>
          <a:bodyPr vert="horz" wrap="square" lIns="0" tIns="12065" rIns="0" bIns="0" rtlCol="0">
            <a:spAutoFit/>
          </a:bodyPr>
          <a:lstStyle/>
          <a:p>
            <a:pPr marL="39370" marR="5080">
              <a:lnSpc>
                <a:spcPct val="101099"/>
              </a:lnSpc>
              <a:spcBef>
                <a:spcPts val="95"/>
              </a:spcBef>
            </a:pPr>
            <a:r>
              <a:rPr lang="es-CO" sz="1600" b="1" spc="15" dirty="0">
                <a:latin typeface="Arial"/>
                <a:cs typeface="Arial"/>
              </a:rPr>
              <a:t>INTRODUCCIÓN</a:t>
            </a:r>
            <a:endParaRPr lang="es-CO" sz="1600" b="1" spc="-30" dirty="0">
              <a:latin typeface="Arial"/>
              <a:cs typeface="Arial"/>
            </a:endParaRPr>
          </a:p>
          <a:p>
            <a:pPr marL="39370" marR="5080">
              <a:lnSpc>
                <a:spcPct val="101099"/>
              </a:lnSpc>
              <a:spcBef>
                <a:spcPts val="95"/>
              </a:spcBef>
            </a:pPr>
            <a:r>
              <a:rPr sz="1600" b="1" spc="-30" dirty="0">
                <a:latin typeface="Arial"/>
                <a:cs typeface="Arial"/>
              </a:rPr>
              <a:t> </a:t>
            </a:r>
            <a:r>
              <a:rPr lang="es-MX" sz="1600" b="1" spc="-30" dirty="0">
                <a:latin typeface="Arial"/>
                <a:cs typeface="Arial"/>
              </a:rPr>
              <a:t/>
            </a:r>
            <a:br>
              <a:rPr lang="es-MX" sz="1600" b="1" spc="-30" dirty="0">
                <a:latin typeface="Arial"/>
                <a:cs typeface="Arial"/>
              </a:rPr>
            </a:br>
            <a:r>
              <a:rPr lang="en-US" sz="1600" b="1" spc="-775" dirty="0">
                <a:latin typeface="Arial"/>
                <a:cs typeface="Arial"/>
              </a:rPr>
              <a:t> </a:t>
            </a:r>
            <a:r>
              <a:rPr lang="es-CO" sz="1400" b="1" spc="20" dirty="0">
                <a:solidFill>
                  <a:srgbClr val="4C4C4C"/>
                </a:solidFill>
                <a:latin typeface="Arial"/>
                <a:cs typeface="Arial"/>
              </a:rPr>
              <a:t>Por muchos años el tema de las diferencias de género fue invisible en la planificación de ciudades.</a:t>
            </a:r>
          </a:p>
          <a:p>
            <a:pPr marL="39370" marR="5080">
              <a:lnSpc>
                <a:spcPct val="101099"/>
              </a:lnSpc>
              <a:spcBef>
                <a:spcPts val="95"/>
              </a:spcBef>
            </a:pPr>
            <a:r>
              <a:rPr lang="es-CO" sz="1400" b="1" spc="20" dirty="0">
                <a:solidFill>
                  <a:srgbClr val="4C4C4C"/>
                </a:solidFill>
                <a:latin typeface="Arial"/>
                <a:cs typeface="Arial"/>
              </a:rPr>
              <a:t>Caso de estudio: Bogotá</a:t>
            </a:r>
          </a:p>
        </p:txBody>
      </p:sp>
      <p:sp>
        <p:nvSpPr>
          <p:cNvPr id="13" name="object 56">
            <a:extLst>
              <a:ext uri="{FF2B5EF4-FFF2-40B4-BE49-F238E27FC236}">
                <a16:creationId xmlns:a16="http://schemas.microsoft.com/office/drawing/2014/main" id="{B96F8B98-241C-7C6B-254C-A0CF20EFF346}"/>
              </a:ext>
            </a:extLst>
          </p:cNvPr>
          <p:cNvSpPr txBox="1"/>
          <p:nvPr/>
        </p:nvSpPr>
        <p:spPr>
          <a:xfrm>
            <a:off x="7226286" y="4176037"/>
            <a:ext cx="5516661" cy="1609736"/>
          </a:xfrm>
          <a:prstGeom prst="rect">
            <a:avLst/>
          </a:prstGeom>
        </p:spPr>
        <p:txBody>
          <a:bodyPr vert="horz" wrap="square" lIns="0" tIns="12065" rIns="0" bIns="0" rtlCol="0">
            <a:spAutoFit/>
          </a:bodyPr>
          <a:lstStyle/>
          <a:p>
            <a:pPr marL="12700" marR="1176020">
              <a:lnSpc>
                <a:spcPct val="101099"/>
              </a:lnSpc>
              <a:spcBef>
                <a:spcPts val="95"/>
              </a:spcBef>
            </a:pPr>
            <a:r>
              <a:rPr sz="1600" b="1" spc="15" dirty="0">
                <a:latin typeface="Arial"/>
                <a:cs typeface="Arial"/>
              </a:rPr>
              <a:t>CONCLUSIONES  </a:t>
            </a:r>
            <a:endParaRPr lang="es-CO" sz="1600" b="1" spc="15" dirty="0">
              <a:latin typeface="Arial"/>
              <a:cs typeface="Arial"/>
            </a:endParaRPr>
          </a:p>
          <a:p>
            <a:pPr marL="12700" marR="1176020">
              <a:lnSpc>
                <a:spcPct val="101099"/>
              </a:lnSpc>
              <a:spcBef>
                <a:spcPts val="95"/>
              </a:spcBef>
            </a:pPr>
            <a:endParaRPr lang="es-CO" sz="1600" b="1" spc="15" dirty="0">
              <a:latin typeface="Arial"/>
              <a:cs typeface="Arial"/>
            </a:endParaRPr>
          </a:p>
          <a:p>
            <a:pPr marL="12700" marR="1176020">
              <a:lnSpc>
                <a:spcPct val="101099"/>
              </a:lnSpc>
              <a:spcBef>
                <a:spcPts val="95"/>
              </a:spcBef>
            </a:pPr>
            <a:r>
              <a:rPr lang="es-ES" sz="1400" b="1" spc="20" dirty="0">
                <a:solidFill>
                  <a:srgbClr val="4C4C4C"/>
                </a:solidFill>
                <a:latin typeface="Arial"/>
                <a:cs typeface="Arial"/>
              </a:rPr>
              <a:t>Es importante que se reconozcan las experiencias específicas de cada género en planificación y diseño de los sistemas de transporte para hacer un transporte más inclusivo</a:t>
            </a:r>
            <a:endParaRPr sz="1400" dirty="0">
              <a:latin typeface="Arial"/>
              <a:cs typeface="Arial"/>
            </a:endParaRPr>
          </a:p>
        </p:txBody>
      </p:sp>
      <p:sp>
        <p:nvSpPr>
          <p:cNvPr id="14" name="object 54">
            <a:extLst>
              <a:ext uri="{FF2B5EF4-FFF2-40B4-BE49-F238E27FC236}">
                <a16:creationId xmlns:a16="http://schemas.microsoft.com/office/drawing/2014/main" id="{B8B0EA87-6915-95C3-CD11-699BAE3DC2A1}"/>
              </a:ext>
            </a:extLst>
          </p:cNvPr>
          <p:cNvSpPr txBox="1"/>
          <p:nvPr/>
        </p:nvSpPr>
        <p:spPr>
          <a:xfrm>
            <a:off x="1951047" y="4176037"/>
            <a:ext cx="3506282" cy="975075"/>
          </a:xfrm>
          <a:prstGeom prst="rect">
            <a:avLst/>
          </a:prstGeom>
        </p:spPr>
        <p:txBody>
          <a:bodyPr vert="horz" wrap="square" lIns="0" tIns="12065" rIns="0" bIns="0" rtlCol="0">
            <a:spAutoFit/>
          </a:bodyPr>
          <a:lstStyle/>
          <a:p>
            <a:pPr marL="39370" marR="5080">
              <a:lnSpc>
                <a:spcPct val="101099"/>
              </a:lnSpc>
              <a:spcBef>
                <a:spcPts val="95"/>
              </a:spcBef>
            </a:pPr>
            <a:r>
              <a:rPr lang="es-MX" sz="1600" b="1" spc="15" dirty="0">
                <a:latin typeface="Arial"/>
                <a:cs typeface="Arial"/>
              </a:rPr>
              <a:t>METODOLOGÍA Y DATOS </a:t>
            </a:r>
            <a:r>
              <a:rPr lang="es-MX" sz="1600" b="1" spc="-30" dirty="0">
                <a:latin typeface="Arial"/>
                <a:cs typeface="Arial"/>
              </a:rPr>
              <a:t/>
            </a:r>
            <a:br>
              <a:rPr lang="es-MX" sz="1600" b="1" spc="-30" dirty="0">
                <a:latin typeface="Arial"/>
                <a:cs typeface="Arial"/>
              </a:rPr>
            </a:br>
            <a:endParaRPr lang="es-CO" sz="1600" b="1" spc="20" dirty="0">
              <a:solidFill>
                <a:srgbClr val="4C4C4C"/>
              </a:solidFill>
              <a:latin typeface="Arial"/>
              <a:cs typeface="Arial"/>
            </a:endParaRPr>
          </a:p>
          <a:p>
            <a:pPr marL="39370" marR="5080">
              <a:lnSpc>
                <a:spcPct val="101099"/>
              </a:lnSpc>
              <a:spcBef>
                <a:spcPts val="95"/>
              </a:spcBef>
            </a:pPr>
            <a:r>
              <a:rPr sz="1600" b="1" spc="-775" dirty="0">
                <a:latin typeface="Arial"/>
                <a:cs typeface="Arial"/>
              </a:rPr>
              <a:t> </a:t>
            </a:r>
            <a:r>
              <a:rPr lang="es-CO" sz="1400" b="1" spc="20" dirty="0">
                <a:solidFill>
                  <a:srgbClr val="4C4C4C"/>
                </a:solidFill>
                <a:latin typeface="Arial"/>
                <a:cs typeface="Arial"/>
              </a:rPr>
              <a:t>Propuesta metodológica que incluye 4 fases</a:t>
            </a:r>
            <a:endParaRPr sz="1400" dirty="0">
              <a:latin typeface="Arial"/>
              <a:cs typeface="Arial"/>
            </a:endParaRPr>
          </a:p>
        </p:txBody>
      </p:sp>
    </p:spTree>
    <p:extLst>
      <p:ext uri="{BB962C8B-B14F-4D97-AF65-F5344CB8AC3E}">
        <p14:creationId xmlns:p14="http://schemas.microsoft.com/office/powerpoint/2010/main" val="2132928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a:extLst>
              <a:ext uri="{FF2B5EF4-FFF2-40B4-BE49-F238E27FC236}">
                <a16:creationId xmlns:a16="http://schemas.microsoft.com/office/drawing/2014/main" id="{DB989804-18CD-437F-8126-117135C29466}"/>
              </a:ext>
            </a:extLst>
          </p:cNvPr>
          <p:cNvGraphicFramePr/>
          <p:nvPr>
            <p:extLst>
              <p:ext uri="{D42A27DB-BD31-4B8C-83A1-F6EECF244321}">
                <p14:modId xmlns:p14="http://schemas.microsoft.com/office/powerpoint/2010/main" val="2424210672"/>
              </p:ext>
            </p:extLst>
          </p:nvPr>
        </p:nvGraphicFramePr>
        <p:xfrm>
          <a:off x="667126" y="1091819"/>
          <a:ext cx="5256000" cy="491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p:cNvSpPr>
            <a:spLocks noGrp="1"/>
          </p:cNvSpPr>
          <p:nvPr>
            <p:ph type="title"/>
          </p:nvPr>
        </p:nvSpPr>
        <p:spPr>
          <a:xfrm>
            <a:off x="109182" y="13647"/>
            <a:ext cx="10515600" cy="928048"/>
          </a:xfrm>
        </p:spPr>
        <p:txBody>
          <a:bodyPr>
            <a:normAutofit/>
          </a:bodyPr>
          <a:lstStyle/>
          <a:p>
            <a:r>
              <a:rPr lang="es-CO" sz="4000" dirty="0"/>
              <a:t>Sondeo virtual</a:t>
            </a:r>
          </a:p>
        </p:txBody>
      </p:sp>
      <p:sp>
        <p:nvSpPr>
          <p:cNvPr id="5" name="CuadroTexto 4">
            <a:extLst>
              <a:ext uri="{FF2B5EF4-FFF2-40B4-BE49-F238E27FC236}">
                <a16:creationId xmlns:a16="http://schemas.microsoft.com/office/drawing/2014/main" id="{4D83B4BF-70B3-963B-75BF-C86D74B1CFC5}"/>
              </a:ext>
            </a:extLst>
          </p:cNvPr>
          <p:cNvSpPr txBox="1"/>
          <p:nvPr/>
        </p:nvSpPr>
        <p:spPr>
          <a:xfrm>
            <a:off x="2217834" y="6005819"/>
            <a:ext cx="1974231" cy="261610"/>
          </a:xfrm>
          <a:prstGeom prst="rect">
            <a:avLst/>
          </a:prstGeom>
          <a:noFill/>
        </p:spPr>
        <p:txBody>
          <a:bodyPr wrap="square" rtlCol="0">
            <a:spAutoFit/>
          </a:bodyPr>
          <a:lstStyle/>
          <a:p>
            <a:pPr algn="ctr"/>
            <a:r>
              <a:rPr lang="es-ES" sz="1100" dirty="0"/>
              <a:t>Fuente: elaboración propia</a:t>
            </a:r>
            <a:r>
              <a:rPr lang="es-ES_tradnl" sz="1100" dirty="0">
                <a:effectLst/>
                <a:latin typeface="Arial" panose="020B0604020202020204" pitchFamily="34" charset="0"/>
                <a:ea typeface="Arial" panose="020B0604020202020204" pitchFamily="34" charset="0"/>
              </a:rPr>
              <a:t>.</a:t>
            </a:r>
            <a:endParaRPr lang="es-CO" sz="1100" dirty="0"/>
          </a:p>
        </p:txBody>
      </p:sp>
      <p:sp>
        <p:nvSpPr>
          <p:cNvPr id="6" name="Rectángulo 5">
            <a:extLst>
              <a:ext uri="{FF2B5EF4-FFF2-40B4-BE49-F238E27FC236}">
                <a16:creationId xmlns:a16="http://schemas.microsoft.com/office/drawing/2014/main" id="{8747B9CA-1022-5602-491C-10246C92C082}"/>
              </a:ext>
            </a:extLst>
          </p:cNvPr>
          <p:cNvSpPr/>
          <p:nvPr/>
        </p:nvSpPr>
        <p:spPr>
          <a:xfrm>
            <a:off x="667126" y="1732497"/>
            <a:ext cx="5075648" cy="12072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0" name="Gráfico 9">
            <a:extLst>
              <a:ext uri="{FF2B5EF4-FFF2-40B4-BE49-F238E27FC236}">
                <a16:creationId xmlns:a16="http://schemas.microsoft.com/office/drawing/2014/main" id="{E3D69748-042C-4067-A99E-3999B14CCAFE}"/>
              </a:ext>
            </a:extLst>
          </p:cNvPr>
          <p:cNvGraphicFramePr/>
          <p:nvPr>
            <p:extLst>
              <p:ext uri="{D42A27DB-BD31-4B8C-83A1-F6EECF244321}">
                <p14:modId xmlns:p14="http://schemas.microsoft.com/office/powerpoint/2010/main" val="2387155460"/>
              </p:ext>
            </p:extLst>
          </p:nvPr>
        </p:nvGraphicFramePr>
        <p:xfrm>
          <a:off x="6268874" y="1091819"/>
          <a:ext cx="5256000" cy="491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ángulo 10">
            <a:extLst>
              <a:ext uri="{FF2B5EF4-FFF2-40B4-BE49-F238E27FC236}">
                <a16:creationId xmlns:a16="http://schemas.microsoft.com/office/drawing/2014/main" id="{B533B60B-A3C9-C5B1-9FC8-AAF64A1D9149}"/>
              </a:ext>
            </a:extLst>
          </p:cNvPr>
          <p:cNvSpPr/>
          <p:nvPr/>
        </p:nvSpPr>
        <p:spPr>
          <a:xfrm>
            <a:off x="6268874" y="1732497"/>
            <a:ext cx="5075648" cy="12072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56561A19-FB6C-0C63-8652-37584388DC27}"/>
              </a:ext>
            </a:extLst>
          </p:cNvPr>
          <p:cNvSpPr txBox="1"/>
          <p:nvPr/>
        </p:nvSpPr>
        <p:spPr>
          <a:xfrm>
            <a:off x="7909758" y="6005819"/>
            <a:ext cx="1974231" cy="261610"/>
          </a:xfrm>
          <a:prstGeom prst="rect">
            <a:avLst/>
          </a:prstGeom>
          <a:noFill/>
        </p:spPr>
        <p:txBody>
          <a:bodyPr wrap="square" rtlCol="0">
            <a:spAutoFit/>
          </a:bodyPr>
          <a:lstStyle/>
          <a:p>
            <a:pPr algn="ctr"/>
            <a:r>
              <a:rPr lang="es-ES" sz="1100" dirty="0"/>
              <a:t>Fuente: elaboración propia</a:t>
            </a:r>
            <a:r>
              <a:rPr lang="es-ES_tradnl" sz="1100" dirty="0">
                <a:effectLst/>
                <a:latin typeface="Arial" panose="020B0604020202020204" pitchFamily="34" charset="0"/>
                <a:ea typeface="Arial" panose="020B0604020202020204" pitchFamily="34" charset="0"/>
              </a:rPr>
              <a:t>.</a:t>
            </a:r>
            <a:endParaRPr lang="es-CO" sz="1100" dirty="0"/>
          </a:p>
        </p:txBody>
      </p:sp>
    </p:spTree>
    <p:extLst>
      <p:ext uri="{BB962C8B-B14F-4D97-AF65-F5344CB8AC3E}">
        <p14:creationId xmlns:p14="http://schemas.microsoft.com/office/powerpoint/2010/main" val="2778182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75C1E-E7A6-A38F-3D98-19359C200140}"/>
              </a:ext>
            </a:extLst>
          </p:cNvPr>
          <p:cNvSpPr>
            <a:spLocks noGrp="1"/>
          </p:cNvSpPr>
          <p:nvPr>
            <p:ph type="title"/>
          </p:nvPr>
        </p:nvSpPr>
        <p:spPr>
          <a:xfrm>
            <a:off x="838200" y="2766218"/>
            <a:ext cx="10515600" cy="1325563"/>
          </a:xfrm>
        </p:spPr>
        <p:txBody>
          <a:bodyPr>
            <a:normAutofit/>
          </a:bodyPr>
          <a:lstStyle/>
          <a:p>
            <a:pPr algn="ctr"/>
            <a:r>
              <a:rPr lang="es-CO" sz="6600" dirty="0"/>
              <a:t>CONCLUSIONES</a:t>
            </a:r>
          </a:p>
        </p:txBody>
      </p:sp>
      <p:sp>
        <p:nvSpPr>
          <p:cNvPr id="4" name="Rectángulo 3">
            <a:extLst>
              <a:ext uri="{FF2B5EF4-FFF2-40B4-BE49-F238E27FC236}">
                <a16:creationId xmlns:a16="http://schemas.microsoft.com/office/drawing/2014/main" id="{E8192F89-4236-AFC0-8DE5-15BE08FA4192}"/>
              </a:ext>
            </a:extLst>
          </p:cNvPr>
          <p:cNvSpPr/>
          <p:nvPr/>
        </p:nvSpPr>
        <p:spPr>
          <a:xfrm>
            <a:off x="5411337" y="1"/>
            <a:ext cx="1369325" cy="1965278"/>
          </a:xfrm>
          <a:prstGeom prst="rect">
            <a:avLst/>
          </a:prstGeom>
          <a:solidFill>
            <a:srgbClr val="8D031F"/>
          </a:solidFill>
          <a:ln>
            <a:solidFill>
              <a:srgbClr val="8D031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6A9EA889-8439-FB3C-3B75-2B196A2A177B}"/>
              </a:ext>
            </a:extLst>
          </p:cNvPr>
          <p:cNvSpPr txBox="1"/>
          <p:nvPr/>
        </p:nvSpPr>
        <p:spPr>
          <a:xfrm>
            <a:off x="5411337" y="1009936"/>
            <a:ext cx="1369325" cy="1107996"/>
          </a:xfrm>
          <a:prstGeom prst="rect">
            <a:avLst/>
          </a:prstGeom>
          <a:noFill/>
        </p:spPr>
        <p:txBody>
          <a:bodyPr wrap="square" rtlCol="0">
            <a:spAutoFit/>
          </a:bodyPr>
          <a:lstStyle/>
          <a:p>
            <a:pPr algn="ctr"/>
            <a:r>
              <a:rPr lang="es-CO" sz="6600" u="sng" dirty="0">
                <a:solidFill>
                  <a:schemeClr val="accent2">
                    <a:lumMod val="20000"/>
                    <a:lumOff val="80000"/>
                  </a:schemeClr>
                </a:solidFill>
              </a:rPr>
              <a:t>04</a:t>
            </a:r>
          </a:p>
        </p:txBody>
      </p:sp>
    </p:spTree>
    <p:extLst>
      <p:ext uri="{BB962C8B-B14F-4D97-AF65-F5344CB8AC3E}">
        <p14:creationId xmlns:p14="http://schemas.microsoft.com/office/powerpoint/2010/main" val="3252749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CFF235-621C-05A0-1B90-9183A1A8AA4A}"/>
              </a:ext>
            </a:extLst>
          </p:cNvPr>
          <p:cNvSpPr>
            <a:spLocks noGrp="1"/>
          </p:cNvSpPr>
          <p:nvPr>
            <p:ph idx="1"/>
          </p:nvPr>
        </p:nvSpPr>
        <p:spPr>
          <a:xfrm>
            <a:off x="359959" y="1261876"/>
            <a:ext cx="11472081" cy="4642502"/>
          </a:xfrm>
        </p:spPr>
        <p:txBody>
          <a:bodyPr>
            <a:normAutofit/>
          </a:bodyPr>
          <a:lstStyle/>
          <a:p>
            <a:pPr algn="just">
              <a:buClrTx/>
            </a:pPr>
            <a:r>
              <a:rPr lang="es-ES" sz="2000" dirty="0">
                <a:effectLst/>
                <a:ea typeface="Calibri" panose="020F0502020204030204" pitchFamily="34" charset="0"/>
              </a:rPr>
              <a:t>Es importante que la planificación urbana parta de una visión que promueva la perspectiva de género en la movilidad y disfrute de una ciudad. </a:t>
            </a:r>
          </a:p>
          <a:p>
            <a:pPr algn="just">
              <a:buClrTx/>
            </a:pPr>
            <a:r>
              <a:rPr lang="es-ES" sz="2000" dirty="0">
                <a:effectLst/>
                <a:ea typeface="Calibri" panose="020F0502020204030204" pitchFamily="34" charset="0"/>
              </a:rPr>
              <a:t>Aunque se sabe que hay diferencias entre los patrones de movilidad de mujeres y hombres, los sistemas de transporte en la mayoría de ciudades no han incorporado de manera consistente una perspectiva de género que responda a las necesidades de todos sus usuarios, específicamente de las mujeres. </a:t>
            </a:r>
          </a:p>
          <a:p>
            <a:pPr algn="just">
              <a:buClrTx/>
            </a:pPr>
            <a:r>
              <a:rPr lang="es-CO" sz="2000" dirty="0">
                <a:effectLst/>
                <a:latin typeface="Calibri" panose="020F0502020204030204" pitchFamily="34" charset="0"/>
                <a:ea typeface="Calibri" panose="020F0502020204030204" pitchFamily="34" charset="0"/>
                <a:cs typeface="Vrinda" panose="020B0502040204020203" pitchFamily="34" charset="0"/>
              </a:rPr>
              <a:t>Se comprobó cómo en la actualidad las responsabilidades domésticas y de cuidado continúan siendo uno de los motivos con mayor peso en la movilidad de las mujeres, independientemente de su situación económica, educativa y laboral.</a:t>
            </a:r>
            <a:endParaRPr lang="es-ES" sz="2000" dirty="0">
              <a:effectLst/>
              <a:ea typeface="Calibri" panose="020F0502020204030204" pitchFamily="34" charset="0"/>
            </a:endParaRPr>
          </a:p>
          <a:p>
            <a:pPr algn="just">
              <a:buClrTx/>
            </a:pPr>
            <a:r>
              <a:rPr lang="es-ES" sz="2000" dirty="0"/>
              <a:t>Si hubiera una buena planificación de los sistemas de transporte, la elección de las mujeres por los modos de transporte público se incrementaría. </a:t>
            </a:r>
          </a:p>
          <a:p>
            <a:pPr algn="just">
              <a:buClrTx/>
            </a:pPr>
            <a:r>
              <a:rPr lang="es-ES" sz="2000" dirty="0"/>
              <a:t>El derecho a la movilidad de las mujeres se ve afectado por la inseguridad a la que están expuestas en el espacio público y en los diferentes modos de transporte.</a:t>
            </a:r>
            <a:endParaRPr lang="es-CO" sz="2000" dirty="0"/>
          </a:p>
        </p:txBody>
      </p:sp>
      <p:sp>
        <p:nvSpPr>
          <p:cNvPr id="4" name="Título 1">
            <a:extLst>
              <a:ext uri="{FF2B5EF4-FFF2-40B4-BE49-F238E27FC236}">
                <a16:creationId xmlns:a16="http://schemas.microsoft.com/office/drawing/2014/main" id="{823759FA-A03A-3DDE-A0C1-9065E6AA9029}"/>
              </a:ext>
            </a:extLst>
          </p:cNvPr>
          <p:cNvSpPr>
            <a:spLocks noGrp="1"/>
          </p:cNvSpPr>
          <p:nvPr>
            <p:ph type="title"/>
          </p:nvPr>
        </p:nvSpPr>
        <p:spPr>
          <a:xfrm>
            <a:off x="109182" y="13647"/>
            <a:ext cx="10515600" cy="928048"/>
          </a:xfrm>
        </p:spPr>
        <p:txBody>
          <a:bodyPr>
            <a:normAutofit/>
          </a:bodyPr>
          <a:lstStyle/>
          <a:p>
            <a:r>
              <a:rPr lang="es-CO" sz="4000" dirty="0"/>
              <a:t>Conclusiones</a:t>
            </a:r>
          </a:p>
        </p:txBody>
      </p:sp>
    </p:spTree>
    <p:extLst>
      <p:ext uri="{BB962C8B-B14F-4D97-AF65-F5344CB8AC3E}">
        <p14:creationId xmlns:p14="http://schemas.microsoft.com/office/powerpoint/2010/main" val="1996931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CFF235-621C-05A0-1B90-9183A1A8AA4A}"/>
              </a:ext>
            </a:extLst>
          </p:cNvPr>
          <p:cNvSpPr>
            <a:spLocks noGrp="1"/>
          </p:cNvSpPr>
          <p:nvPr>
            <p:ph idx="1"/>
          </p:nvPr>
        </p:nvSpPr>
        <p:spPr>
          <a:xfrm>
            <a:off x="359959" y="1261876"/>
            <a:ext cx="11472081" cy="4642502"/>
          </a:xfrm>
        </p:spPr>
        <p:txBody>
          <a:bodyPr>
            <a:normAutofit/>
          </a:bodyPr>
          <a:lstStyle/>
          <a:p>
            <a:pPr marL="0" indent="0" algn="just">
              <a:buClrTx/>
              <a:buNone/>
            </a:pPr>
            <a:r>
              <a:rPr lang="es-CO" sz="2000" b="1" i="1" dirty="0"/>
              <a:t>Proceso metodológico</a:t>
            </a:r>
          </a:p>
          <a:p>
            <a:pPr algn="just">
              <a:buClrTx/>
            </a:pPr>
            <a:r>
              <a:rPr lang="es-ES" sz="2000" dirty="0"/>
              <a:t>La metodología desarrollada propone una mirada integral de la movilidad de las mujeres en el transporte público mediante análisis cuantitativos y cualitativos de los viajes en este modo de transporte.</a:t>
            </a:r>
          </a:p>
          <a:p>
            <a:pPr algn="just">
              <a:buClrTx/>
            </a:pPr>
            <a:r>
              <a:rPr lang="es-ES" sz="2000" dirty="0"/>
              <a:t>La metodología se desarrolló considerando la disponibilidad de información.</a:t>
            </a:r>
          </a:p>
          <a:p>
            <a:pPr algn="just">
              <a:buClrTx/>
            </a:pPr>
            <a:endParaRPr lang="es-ES" sz="2000" dirty="0"/>
          </a:p>
          <a:p>
            <a:pPr marL="0" indent="0" algn="just">
              <a:buClrTx/>
              <a:buNone/>
            </a:pPr>
            <a:r>
              <a:rPr lang="es-ES" sz="2000" b="1" i="1" dirty="0"/>
              <a:t>Recomendaciones</a:t>
            </a:r>
          </a:p>
          <a:p>
            <a:pPr algn="just">
              <a:buClrTx/>
            </a:pPr>
            <a:r>
              <a:rPr lang="es-ES" sz="2000" dirty="0"/>
              <a:t>Es fundamental que exista un consenso general de la definición de género en el transporte.</a:t>
            </a:r>
          </a:p>
          <a:p>
            <a:pPr algn="just">
              <a:buClrTx/>
            </a:pPr>
            <a:r>
              <a:rPr lang="es-ES" sz="2000" dirty="0"/>
              <a:t>Los municipios colombianos deben incluir paulatinamente en la toma de datos el género considerando diferentes aspectos de la movilidad.</a:t>
            </a:r>
          </a:p>
          <a:p>
            <a:pPr algn="just">
              <a:buClrTx/>
            </a:pPr>
            <a:r>
              <a:rPr lang="es-ES" sz="2000" dirty="0"/>
              <a:t>El estudio del género en el transporte debe hacer parte de los diferentes programas de especialización del transporte y de las disciplinas que se articulan con esto</a:t>
            </a:r>
            <a:endParaRPr lang="es-CO" sz="2000" dirty="0"/>
          </a:p>
        </p:txBody>
      </p:sp>
      <p:sp>
        <p:nvSpPr>
          <p:cNvPr id="4" name="Título 1">
            <a:extLst>
              <a:ext uri="{FF2B5EF4-FFF2-40B4-BE49-F238E27FC236}">
                <a16:creationId xmlns:a16="http://schemas.microsoft.com/office/drawing/2014/main" id="{823759FA-A03A-3DDE-A0C1-9065E6AA9029}"/>
              </a:ext>
            </a:extLst>
          </p:cNvPr>
          <p:cNvSpPr>
            <a:spLocks noGrp="1"/>
          </p:cNvSpPr>
          <p:nvPr>
            <p:ph type="title"/>
          </p:nvPr>
        </p:nvSpPr>
        <p:spPr>
          <a:xfrm>
            <a:off x="109182" y="13647"/>
            <a:ext cx="10515600" cy="928048"/>
          </a:xfrm>
        </p:spPr>
        <p:txBody>
          <a:bodyPr>
            <a:normAutofit/>
          </a:bodyPr>
          <a:lstStyle/>
          <a:p>
            <a:r>
              <a:rPr lang="es-CO" sz="4000" dirty="0"/>
              <a:t>Conclusiones</a:t>
            </a:r>
          </a:p>
        </p:txBody>
      </p:sp>
    </p:spTree>
    <p:extLst>
      <p:ext uri="{BB962C8B-B14F-4D97-AF65-F5344CB8AC3E}">
        <p14:creationId xmlns:p14="http://schemas.microsoft.com/office/powerpoint/2010/main" val="1278483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77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75C1E-E7A6-A38F-3D98-19359C200140}"/>
              </a:ext>
            </a:extLst>
          </p:cNvPr>
          <p:cNvSpPr>
            <a:spLocks noGrp="1"/>
          </p:cNvSpPr>
          <p:nvPr>
            <p:ph type="title"/>
          </p:nvPr>
        </p:nvSpPr>
        <p:spPr>
          <a:xfrm>
            <a:off x="838200" y="2766218"/>
            <a:ext cx="10515600" cy="1325563"/>
          </a:xfrm>
        </p:spPr>
        <p:txBody>
          <a:bodyPr>
            <a:normAutofit/>
          </a:bodyPr>
          <a:lstStyle/>
          <a:p>
            <a:pPr algn="ctr"/>
            <a:r>
              <a:rPr lang="es-CO" sz="6600" dirty="0"/>
              <a:t>INTRODUCCIÓN</a:t>
            </a:r>
          </a:p>
        </p:txBody>
      </p:sp>
      <p:sp>
        <p:nvSpPr>
          <p:cNvPr id="4" name="Rectángulo 3">
            <a:extLst>
              <a:ext uri="{FF2B5EF4-FFF2-40B4-BE49-F238E27FC236}">
                <a16:creationId xmlns:a16="http://schemas.microsoft.com/office/drawing/2014/main" id="{E8192F89-4236-AFC0-8DE5-15BE08FA4192}"/>
              </a:ext>
            </a:extLst>
          </p:cNvPr>
          <p:cNvSpPr/>
          <p:nvPr/>
        </p:nvSpPr>
        <p:spPr>
          <a:xfrm>
            <a:off x="5411337" y="1"/>
            <a:ext cx="1369325" cy="1965278"/>
          </a:xfrm>
          <a:prstGeom prst="rect">
            <a:avLst/>
          </a:prstGeom>
          <a:solidFill>
            <a:srgbClr val="8D031F"/>
          </a:solidFill>
          <a:ln>
            <a:solidFill>
              <a:srgbClr val="8D031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6A9EA889-8439-FB3C-3B75-2B196A2A177B}"/>
              </a:ext>
            </a:extLst>
          </p:cNvPr>
          <p:cNvSpPr txBox="1"/>
          <p:nvPr/>
        </p:nvSpPr>
        <p:spPr>
          <a:xfrm>
            <a:off x="5411337" y="1009936"/>
            <a:ext cx="1369325" cy="1107996"/>
          </a:xfrm>
          <a:prstGeom prst="rect">
            <a:avLst/>
          </a:prstGeom>
          <a:noFill/>
        </p:spPr>
        <p:txBody>
          <a:bodyPr wrap="square" rtlCol="0">
            <a:spAutoFit/>
          </a:bodyPr>
          <a:lstStyle/>
          <a:p>
            <a:pPr algn="ctr"/>
            <a:r>
              <a:rPr lang="es-CO" sz="6600" u="sng" dirty="0">
                <a:solidFill>
                  <a:schemeClr val="accent2">
                    <a:lumMod val="20000"/>
                    <a:lumOff val="80000"/>
                  </a:schemeClr>
                </a:solidFill>
              </a:rPr>
              <a:t>01</a:t>
            </a:r>
          </a:p>
        </p:txBody>
      </p:sp>
    </p:spTree>
    <p:extLst>
      <p:ext uri="{BB962C8B-B14F-4D97-AF65-F5344CB8AC3E}">
        <p14:creationId xmlns:p14="http://schemas.microsoft.com/office/powerpoint/2010/main" val="85495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82" y="13647"/>
            <a:ext cx="10515600" cy="928048"/>
          </a:xfrm>
        </p:spPr>
        <p:txBody>
          <a:bodyPr>
            <a:normAutofit/>
          </a:bodyPr>
          <a:lstStyle/>
          <a:p>
            <a:r>
              <a:rPr lang="es-CO" sz="4000" dirty="0"/>
              <a:t>Antecedentes</a:t>
            </a:r>
          </a:p>
        </p:txBody>
      </p:sp>
      <p:graphicFrame>
        <p:nvGraphicFramePr>
          <p:cNvPr id="4" name="Diagrama 3">
            <a:extLst>
              <a:ext uri="{FF2B5EF4-FFF2-40B4-BE49-F238E27FC236}">
                <a16:creationId xmlns:a16="http://schemas.microsoft.com/office/drawing/2014/main" id="{3C94A620-1355-AA34-9A88-E89686B5FB3D}"/>
              </a:ext>
            </a:extLst>
          </p:cNvPr>
          <p:cNvGraphicFramePr/>
          <p:nvPr>
            <p:extLst>
              <p:ext uri="{D42A27DB-BD31-4B8C-83A1-F6EECF244321}">
                <p14:modId xmlns:p14="http://schemas.microsoft.com/office/powerpoint/2010/main" val="1859793405"/>
              </p:ext>
            </p:extLst>
          </p:nvPr>
        </p:nvGraphicFramePr>
        <p:xfrm>
          <a:off x="1259834" y="941695"/>
          <a:ext cx="1019408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DE039891-68E6-93EA-4078-3018236AB8C6}"/>
              </a:ext>
            </a:extLst>
          </p:cNvPr>
          <p:cNvSpPr txBox="1"/>
          <p:nvPr/>
        </p:nvSpPr>
        <p:spPr>
          <a:xfrm>
            <a:off x="1911306" y="3420195"/>
            <a:ext cx="935538" cy="461665"/>
          </a:xfrm>
          <a:prstGeom prst="rect">
            <a:avLst/>
          </a:prstGeom>
          <a:noFill/>
        </p:spPr>
        <p:txBody>
          <a:bodyPr wrap="square" rtlCol="0">
            <a:spAutoFit/>
          </a:bodyPr>
          <a:lstStyle/>
          <a:p>
            <a:pPr algn="ctr"/>
            <a:r>
              <a:rPr lang="es-CO" sz="2400" b="1" dirty="0">
                <a:latin typeface="+mj-lt"/>
              </a:rPr>
              <a:t>1960</a:t>
            </a:r>
          </a:p>
        </p:txBody>
      </p:sp>
      <p:sp>
        <p:nvSpPr>
          <p:cNvPr id="6" name="CuadroTexto 5">
            <a:extLst>
              <a:ext uri="{FF2B5EF4-FFF2-40B4-BE49-F238E27FC236}">
                <a16:creationId xmlns:a16="http://schemas.microsoft.com/office/drawing/2014/main" id="{F4E0D33B-6C45-F976-614C-CE281C0A9A44}"/>
              </a:ext>
            </a:extLst>
          </p:cNvPr>
          <p:cNvSpPr txBox="1"/>
          <p:nvPr/>
        </p:nvSpPr>
        <p:spPr>
          <a:xfrm>
            <a:off x="4233699" y="3420195"/>
            <a:ext cx="935538" cy="461665"/>
          </a:xfrm>
          <a:prstGeom prst="rect">
            <a:avLst/>
          </a:prstGeom>
          <a:noFill/>
        </p:spPr>
        <p:txBody>
          <a:bodyPr wrap="square" rtlCol="0">
            <a:spAutoFit/>
          </a:bodyPr>
          <a:lstStyle/>
          <a:p>
            <a:pPr algn="ctr"/>
            <a:r>
              <a:rPr lang="es-CO" sz="2400" b="1" dirty="0">
                <a:latin typeface="+mj-lt"/>
              </a:rPr>
              <a:t>1970</a:t>
            </a:r>
          </a:p>
        </p:txBody>
      </p:sp>
      <p:sp>
        <p:nvSpPr>
          <p:cNvPr id="7" name="CuadroTexto 6">
            <a:extLst>
              <a:ext uri="{FF2B5EF4-FFF2-40B4-BE49-F238E27FC236}">
                <a16:creationId xmlns:a16="http://schemas.microsoft.com/office/drawing/2014/main" id="{78329CF9-6F8E-BFF6-8AAE-EB85710EE903}"/>
              </a:ext>
            </a:extLst>
          </p:cNvPr>
          <p:cNvSpPr txBox="1"/>
          <p:nvPr/>
        </p:nvSpPr>
        <p:spPr>
          <a:xfrm>
            <a:off x="6542444" y="3420194"/>
            <a:ext cx="935538" cy="461665"/>
          </a:xfrm>
          <a:prstGeom prst="rect">
            <a:avLst/>
          </a:prstGeom>
          <a:noFill/>
        </p:spPr>
        <p:txBody>
          <a:bodyPr wrap="square" rtlCol="0">
            <a:spAutoFit/>
          </a:bodyPr>
          <a:lstStyle/>
          <a:p>
            <a:pPr algn="ctr"/>
            <a:r>
              <a:rPr lang="es-CO" sz="2400" b="1" dirty="0">
                <a:latin typeface="+mj-lt"/>
              </a:rPr>
              <a:t>1980</a:t>
            </a:r>
          </a:p>
        </p:txBody>
      </p:sp>
      <p:sp>
        <p:nvSpPr>
          <p:cNvPr id="8" name="CuadroTexto 7">
            <a:extLst>
              <a:ext uri="{FF2B5EF4-FFF2-40B4-BE49-F238E27FC236}">
                <a16:creationId xmlns:a16="http://schemas.microsoft.com/office/drawing/2014/main" id="{B7E24E13-5606-B2F7-2301-49FF24F5A1C2}"/>
              </a:ext>
            </a:extLst>
          </p:cNvPr>
          <p:cNvSpPr txBox="1"/>
          <p:nvPr/>
        </p:nvSpPr>
        <p:spPr>
          <a:xfrm>
            <a:off x="8864837" y="3420193"/>
            <a:ext cx="935538" cy="461665"/>
          </a:xfrm>
          <a:prstGeom prst="rect">
            <a:avLst/>
          </a:prstGeom>
          <a:noFill/>
        </p:spPr>
        <p:txBody>
          <a:bodyPr wrap="square" rtlCol="0">
            <a:spAutoFit/>
          </a:bodyPr>
          <a:lstStyle/>
          <a:p>
            <a:pPr algn="ctr"/>
            <a:r>
              <a:rPr lang="es-CO" sz="2400" b="1" dirty="0">
                <a:latin typeface="+mj-lt"/>
              </a:rPr>
              <a:t>1990</a:t>
            </a:r>
          </a:p>
        </p:txBody>
      </p:sp>
      <p:sp>
        <p:nvSpPr>
          <p:cNvPr id="9" name="CuadroTexto 8">
            <a:extLst>
              <a:ext uri="{FF2B5EF4-FFF2-40B4-BE49-F238E27FC236}">
                <a16:creationId xmlns:a16="http://schemas.microsoft.com/office/drawing/2014/main" id="{A25DDE82-89E8-4C68-ECB7-847BBADD7530}"/>
              </a:ext>
            </a:extLst>
          </p:cNvPr>
          <p:cNvSpPr txBox="1"/>
          <p:nvPr/>
        </p:nvSpPr>
        <p:spPr>
          <a:xfrm>
            <a:off x="-15827" y="4328092"/>
            <a:ext cx="1780366" cy="1384995"/>
          </a:xfrm>
          <a:prstGeom prst="rect">
            <a:avLst/>
          </a:prstGeom>
          <a:noFill/>
        </p:spPr>
        <p:txBody>
          <a:bodyPr wrap="square" rtlCol="0">
            <a:spAutoFit/>
          </a:bodyPr>
          <a:lstStyle/>
          <a:p>
            <a:pPr lvl="0" algn="ctr"/>
            <a:r>
              <a:rPr lang="es-ES" sz="1400" b="1" dirty="0"/>
              <a:t>La planificación y organización de las ciudades, y de su movilidad, por muchos años tuvo un enfoque universal</a:t>
            </a:r>
            <a:endParaRPr lang="es-CO" sz="1400" b="1" dirty="0"/>
          </a:p>
        </p:txBody>
      </p:sp>
      <p:sp>
        <p:nvSpPr>
          <p:cNvPr id="10" name="CuadroTexto 9">
            <a:extLst>
              <a:ext uri="{FF2B5EF4-FFF2-40B4-BE49-F238E27FC236}">
                <a16:creationId xmlns:a16="http://schemas.microsoft.com/office/drawing/2014/main" id="{748C266C-861E-4C9D-401A-47BCF350A48D}"/>
              </a:ext>
            </a:extLst>
          </p:cNvPr>
          <p:cNvSpPr txBox="1"/>
          <p:nvPr/>
        </p:nvSpPr>
        <p:spPr>
          <a:xfrm>
            <a:off x="1295810" y="1754056"/>
            <a:ext cx="2166529" cy="1169551"/>
          </a:xfrm>
          <a:prstGeom prst="rect">
            <a:avLst/>
          </a:prstGeom>
          <a:noFill/>
        </p:spPr>
        <p:txBody>
          <a:bodyPr wrap="square" rtlCol="0">
            <a:spAutoFit/>
          </a:bodyPr>
          <a:lstStyle/>
          <a:p>
            <a:pPr lvl="0" algn="ctr"/>
            <a:r>
              <a:rPr lang="es-ES" sz="1400" dirty="0"/>
              <a:t>Los estudiosos comenzaron a preocuparse por los sesgos y omisiones causados por la falta de una perspectiva de género</a:t>
            </a:r>
            <a:endParaRPr lang="es-CO" sz="1400" dirty="0"/>
          </a:p>
        </p:txBody>
      </p:sp>
      <p:sp>
        <p:nvSpPr>
          <p:cNvPr id="11" name="CuadroTexto 10">
            <a:extLst>
              <a:ext uri="{FF2B5EF4-FFF2-40B4-BE49-F238E27FC236}">
                <a16:creationId xmlns:a16="http://schemas.microsoft.com/office/drawing/2014/main" id="{4E4DE2B3-8B6E-424C-F9B6-AA1517E85524}"/>
              </a:ext>
            </a:extLst>
          </p:cNvPr>
          <p:cNvSpPr txBox="1"/>
          <p:nvPr/>
        </p:nvSpPr>
        <p:spPr>
          <a:xfrm>
            <a:off x="3397309" y="4318596"/>
            <a:ext cx="2608318" cy="1169551"/>
          </a:xfrm>
          <a:prstGeom prst="rect">
            <a:avLst/>
          </a:prstGeom>
          <a:noFill/>
        </p:spPr>
        <p:txBody>
          <a:bodyPr wrap="square" rtlCol="0">
            <a:spAutoFit/>
          </a:bodyPr>
          <a:lstStyle/>
          <a:p>
            <a:pPr lvl="0" algn="ctr"/>
            <a:r>
              <a:rPr lang="es-ES" sz="1400" dirty="0"/>
              <a:t>Las academias feministas de EE. UU. y Europa comenzaron a identificar las formas en que los intereses de las mujeres habían sido excluidos de la sociedad</a:t>
            </a:r>
            <a:endParaRPr lang="es-CO" sz="1400" dirty="0"/>
          </a:p>
        </p:txBody>
      </p:sp>
      <p:sp>
        <p:nvSpPr>
          <p:cNvPr id="12" name="CuadroTexto 11">
            <a:extLst>
              <a:ext uri="{FF2B5EF4-FFF2-40B4-BE49-F238E27FC236}">
                <a16:creationId xmlns:a16="http://schemas.microsoft.com/office/drawing/2014/main" id="{97D6D64E-ADD8-F5D2-AB00-F00D192347AE}"/>
              </a:ext>
            </a:extLst>
          </p:cNvPr>
          <p:cNvSpPr txBox="1"/>
          <p:nvPr/>
        </p:nvSpPr>
        <p:spPr>
          <a:xfrm>
            <a:off x="6944523" y="1538612"/>
            <a:ext cx="2790445" cy="1384995"/>
          </a:xfrm>
          <a:prstGeom prst="rect">
            <a:avLst/>
          </a:prstGeom>
          <a:noFill/>
        </p:spPr>
        <p:txBody>
          <a:bodyPr wrap="square" rtlCol="0">
            <a:spAutoFit/>
          </a:bodyPr>
          <a:lstStyle/>
          <a:p>
            <a:pPr lvl="0" algn="ctr"/>
            <a:r>
              <a:rPr lang="es-ES" sz="1400" dirty="0"/>
              <a:t>Movimiento “</a:t>
            </a:r>
            <a:r>
              <a:rPr lang="es-ES" sz="1400" dirty="0" err="1"/>
              <a:t>Women</a:t>
            </a:r>
            <a:r>
              <a:rPr lang="es-ES" sz="1400" dirty="0"/>
              <a:t> in </a:t>
            </a:r>
            <a:r>
              <a:rPr lang="es-ES" sz="1400" dirty="0" err="1"/>
              <a:t>Development</a:t>
            </a:r>
            <a:r>
              <a:rPr lang="es-ES" sz="1400" dirty="0"/>
              <a:t>”</a:t>
            </a:r>
          </a:p>
          <a:p>
            <a:pPr lvl="0" algn="ctr"/>
            <a:r>
              <a:rPr lang="es-ES" sz="1400" dirty="0"/>
              <a:t>Ciudades como Toronto y Viena fueron pioneras en la incorporación de consideraciones de género en sus procesos de planificación</a:t>
            </a:r>
            <a:endParaRPr lang="es-CO" sz="1400" dirty="0"/>
          </a:p>
        </p:txBody>
      </p:sp>
      <p:sp>
        <p:nvSpPr>
          <p:cNvPr id="13" name="CuadroTexto 12">
            <a:extLst>
              <a:ext uri="{FF2B5EF4-FFF2-40B4-BE49-F238E27FC236}">
                <a16:creationId xmlns:a16="http://schemas.microsoft.com/office/drawing/2014/main" id="{9AE68190-8E3A-9FB4-548C-0F5D6E597298}"/>
              </a:ext>
            </a:extLst>
          </p:cNvPr>
          <p:cNvSpPr txBox="1"/>
          <p:nvPr/>
        </p:nvSpPr>
        <p:spPr>
          <a:xfrm>
            <a:off x="7892325" y="5159089"/>
            <a:ext cx="4190493" cy="830997"/>
          </a:xfrm>
          <a:prstGeom prst="rect">
            <a:avLst/>
          </a:prstGeom>
          <a:noFill/>
        </p:spPr>
        <p:txBody>
          <a:bodyPr wrap="square">
            <a:spAutoFit/>
          </a:bodyPr>
          <a:lstStyle/>
          <a:p>
            <a:r>
              <a:rPr lang="es-ES" sz="1200" i="1" dirty="0">
                <a:solidFill>
                  <a:srgbClr val="C00000"/>
                </a:solidFill>
              </a:rPr>
              <a:t>La integración de la perspectiva de género en la planificación del transporte público no es un fin, sino un medio para lograr la equidad de género y el reconocimiento de las necesidades de las mujeres en el transporte (Corres, 2018).</a:t>
            </a:r>
            <a:endParaRPr lang="es-CO" sz="1200" i="1" dirty="0">
              <a:solidFill>
                <a:srgbClr val="C00000"/>
              </a:solidFill>
            </a:endParaRPr>
          </a:p>
        </p:txBody>
      </p:sp>
    </p:spTree>
    <p:extLst>
      <p:ext uri="{BB962C8B-B14F-4D97-AF65-F5344CB8AC3E}">
        <p14:creationId xmlns:p14="http://schemas.microsoft.com/office/powerpoint/2010/main" val="234347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82" y="13647"/>
            <a:ext cx="10515600" cy="928048"/>
          </a:xfrm>
        </p:spPr>
        <p:txBody>
          <a:bodyPr>
            <a:normAutofit/>
          </a:bodyPr>
          <a:lstStyle/>
          <a:p>
            <a:r>
              <a:rPr lang="es-CO" sz="4000" dirty="0"/>
              <a:t>Patrones de movilidad diferenciados</a:t>
            </a:r>
          </a:p>
        </p:txBody>
      </p:sp>
      <p:pic>
        <p:nvPicPr>
          <p:cNvPr id="4" name="Imagen 3">
            <a:extLst>
              <a:ext uri="{FF2B5EF4-FFF2-40B4-BE49-F238E27FC236}">
                <a16:creationId xmlns:a16="http://schemas.microsoft.com/office/drawing/2014/main" id="{1B36BDE7-E97E-A46E-2600-431EC1F5BCD2}"/>
              </a:ext>
            </a:extLst>
          </p:cNvPr>
          <p:cNvPicPr>
            <a:picLocks noChangeAspect="1"/>
          </p:cNvPicPr>
          <p:nvPr/>
        </p:nvPicPr>
        <p:blipFill rotWithShape="1">
          <a:blip r:embed="rId2"/>
          <a:srcRect t="2460" r="2483" b="1955"/>
          <a:stretch/>
        </p:blipFill>
        <p:spPr>
          <a:xfrm>
            <a:off x="2908504" y="1121161"/>
            <a:ext cx="6374992" cy="4726331"/>
          </a:xfrm>
          <a:prstGeom prst="rect">
            <a:avLst/>
          </a:prstGeom>
          <a:ln>
            <a:solidFill>
              <a:schemeClr val="bg1">
                <a:lumMod val="75000"/>
              </a:schemeClr>
            </a:solidFill>
          </a:ln>
        </p:spPr>
      </p:pic>
      <p:sp>
        <p:nvSpPr>
          <p:cNvPr id="5" name="CuadroTexto 4">
            <a:extLst>
              <a:ext uri="{FF2B5EF4-FFF2-40B4-BE49-F238E27FC236}">
                <a16:creationId xmlns:a16="http://schemas.microsoft.com/office/drawing/2014/main" id="{E0C8862D-73E4-C75C-F6F9-2ACA1DAB5CEC}"/>
              </a:ext>
            </a:extLst>
          </p:cNvPr>
          <p:cNvSpPr txBox="1"/>
          <p:nvPr/>
        </p:nvSpPr>
        <p:spPr>
          <a:xfrm>
            <a:off x="2355531" y="5842262"/>
            <a:ext cx="7480938" cy="261610"/>
          </a:xfrm>
          <a:prstGeom prst="rect">
            <a:avLst/>
          </a:prstGeom>
          <a:noFill/>
        </p:spPr>
        <p:txBody>
          <a:bodyPr wrap="square" rtlCol="0">
            <a:spAutoFit/>
          </a:bodyPr>
          <a:lstStyle/>
          <a:p>
            <a:pPr algn="ctr"/>
            <a:r>
              <a:rPr lang="es-CO" sz="1100" dirty="0"/>
              <a:t>Fuente: </a:t>
            </a:r>
            <a:r>
              <a:rPr lang="it-IT" sz="1100" dirty="0">
                <a:effectLst/>
                <a:ea typeface="Arial" panose="020B0604020202020204" pitchFamily="34" charset="0"/>
              </a:rPr>
              <a:t>Adriana Ciocoletto y Col·lectiu Punt 6 (2014)</a:t>
            </a:r>
            <a:endParaRPr lang="es-CO" sz="1100" dirty="0"/>
          </a:p>
        </p:txBody>
      </p:sp>
    </p:spTree>
    <p:extLst>
      <p:ext uri="{BB962C8B-B14F-4D97-AF65-F5344CB8AC3E}">
        <p14:creationId xmlns:p14="http://schemas.microsoft.com/office/powerpoint/2010/main" val="398019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82" y="13647"/>
            <a:ext cx="10515600" cy="928048"/>
          </a:xfrm>
        </p:spPr>
        <p:txBody>
          <a:bodyPr>
            <a:normAutofit/>
          </a:bodyPr>
          <a:lstStyle/>
          <a:p>
            <a:r>
              <a:rPr lang="es-CO" sz="4000" dirty="0"/>
              <a:t>Hipótesis de la investigación</a:t>
            </a:r>
          </a:p>
        </p:txBody>
      </p:sp>
      <p:sp>
        <p:nvSpPr>
          <p:cNvPr id="3" name="Marcador de contenido 2"/>
          <p:cNvSpPr>
            <a:spLocks noGrp="1"/>
          </p:cNvSpPr>
          <p:nvPr>
            <p:ph idx="1"/>
          </p:nvPr>
        </p:nvSpPr>
        <p:spPr>
          <a:xfrm>
            <a:off x="462318" y="1522171"/>
            <a:ext cx="11267364" cy="4351338"/>
          </a:xfrm>
        </p:spPr>
        <p:txBody>
          <a:bodyPr>
            <a:normAutofit/>
          </a:bodyPr>
          <a:lstStyle/>
          <a:p>
            <a:pPr marL="0" indent="0" algn="just">
              <a:buNone/>
            </a:pPr>
            <a:r>
              <a:rPr lang="es-ES" i="1" dirty="0">
                <a:solidFill>
                  <a:schemeClr val="bg1">
                    <a:lumMod val="50000"/>
                  </a:schemeClr>
                </a:solidFill>
              </a:rPr>
              <a:t>Pregunta: ¿Cuáles son los factores que influyen en la elección modal del transporte público en las mujeres en la ciudad de Bogotá?</a:t>
            </a:r>
          </a:p>
          <a:p>
            <a:pPr marL="0" indent="0" algn="just">
              <a:buNone/>
            </a:pPr>
            <a:endParaRPr lang="es-ES" dirty="0"/>
          </a:p>
          <a:p>
            <a:pPr marL="0" indent="0" algn="just">
              <a:buNone/>
            </a:pPr>
            <a:r>
              <a:rPr lang="es-ES" dirty="0"/>
              <a:t>→ Existen factores sociodemográficos, económicos y de percepción de seguridad que inciden en el uso del transporte público en las mujeres en la ciudad de Bogotá.</a:t>
            </a:r>
            <a:endParaRPr lang="es-CO" dirty="0"/>
          </a:p>
        </p:txBody>
      </p:sp>
    </p:spTree>
    <p:extLst>
      <p:ext uri="{BB962C8B-B14F-4D97-AF65-F5344CB8AC3E}">
        <p14:creationId xmlns:p14="http://schemas.microsoft.com/office/powerpoint/2010/main" val="1795348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82" y="13647"/>
            <a:ext cx="10515600" cy="928048"/>
          </a:xfrm>
        </p:spPr>
        <p:txBody>
          <a:bodyPr>
            <a:normAutofit/>
          </a:bodyPr>
          <a:lstStyle/>
          <a:p>
            <a:r>
              <a:rPr lang="es-CO" sz="4000" dirty="0"/>
              <a:t>Objetivos</a:t>
            </a:r>
          </a:p>
        </p:txBody>
      </p:sp>
      <p:sp>
        <p:nvSpPr>
          <p:cNvPr id="3" name="Marcador de contenido 2"/>
          <p:cNvSpPr>
            <a:spLocks noGrp="1"/>
          </p:cNvSpPr>
          <p:nvPr>
            <p:ph idx="1"/>
          </p:nvPr>
        </p:nvSpPr>
        <p:spPr>
          <a:xfrm>
            <a:off x="289555" y="1241047"/>
            <a:ext cx="11612889" cy="852922"/>
          </a:xfrm>
        </p:spPr>
        <p:txBody>
          <a:bodyPr>
            <a:normAutofit lnSpcReduction="10000"/>
          </a:bodyPr>
          <a:lstStyle/>
          <a:p>
            <a:pPr marL="0" indent="0" algn="just">
              <a:buNone/>
            </a:pPr>
            <a:r>
              <a:rPr lang="es-ES" sz="2000" b="1" i="1" u="sng" dirty="0"/>
              <a:t>General: </a:t>
            </a:r>
            <a:r>
              <a:rPr lang="es-ES" sz="2000" i="1" dirty="0"/>
              <a:t>Estructurar un proceso metodológico  que permita identificar los factores que determinan el uso del transporte público en las mujeres, entendiendo sus patrones de viaje en este modo de transporte en la ciudad de Bogotá.</a:t>
            </a:r>
          </a:p>
        </p:txBody>
      </p:sp>
      <p:graphicFrame>
        <p:nvGraphicFramePr>
          <p:cNvPr id="4" name="Diagrama 3">
            <a:extLst>
              <a:ext uri="{FF2B5EF4-FFF2-40B4-BE49-F238E27FC236}">
                <a16:creationId xmlns:a16="http://schemas.microsoft.com/office/drawing/2014/main" id="{E6892FE7-DB67-CDB1-F649-5D1CEE09418B}"/>
              </a:ext>
            </a:extLst>
          </p:cNvPr>
          <p:cNvGraphicFramePr/>
          <p:nvPr>
            <p:extLst>
              <p:ext uri="{D42A27DB-BD31-4B8C-83A1-F6EECF244321}">
                <p14:modId xmlns:p14="http://schemas.microsoft.com/office/powerpoint/2010/main" val="3606468206"/>
              </p:ext>
            </p:extLst>
          </p:nvPr>
        </p:nvGraphicFramePr>
        <p:xfrm>
          <a:off x="2437598" y="2104980"/>
          <a:ext cx="9056499" cy="4355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4534E97F-4854-21F8-0A79-DD243ABA726B}"/>
              </a:ext>
            </a:extLst>
          </p:cNvPr>
          <p:cNvSpPr txBox="1"/>
          <p:nvPr/>
        </p:nvSpPr>
        <p:spPr>
          <a:xfrm>
            <a:off x="589374" y="3803181"/>
            <a:ext cx="2040835" cy="959237"/>
          </a:xfrm>
          <a:prstGeom prst="rect">
            <a:avLst/>
          </a:prstGeom>
          <a:noFill/>
        </p:spPr>
        <p:txBody>
          <a:bodyPr wrap="square">
            <a:spAutoFit/>
          </a:bodyPr>
          <a:lstStyle/>
          <a:p>
            <a:pPr marL="318770">
              <a:spcAft>
                <a:spcPts val="1000"/>
              </a:spcAft>
            </a:pPr>
            <a:r>
              <a:rPr lang="es-ES" sz="2400" b="1" i="1" dirty="0">
                <a:effectLst/>
                <a:latin typeface="+mj-lt"/>
                <a:ea typeface="Calibri" panose="020F0502020204030204" pitchFamily="34" charset="0"/>
                <a:cs typeface="Times New Roman" panose="02020603050405020304" pitchFamily="18" charset="0"/>
              </a:rPr>
              <a:t>Objetivos </a:t>
            </a:r>
          </a:p>
          <a:p>
            <a:pPr marL="318770">
              <a:spcAft>
                <a:spcPts val="1000"/>
              </a:spcAft>
            </a:pPr>
            <a:r>
              <a:rPr lang="es-ES" sz="2400" b="1" i="1" dirty="0">
                <a:effectLst/>
                <a:latin typeface="+mj-lt"/>
                <a:ea typeface="Calibri" panose="020F0502020204030204" pitchFamily="34" charset="0"/>
                <a:cs typeface="Times New Roman" panose="02020603050405020304" pitchFamily="18" charset="0"/>
              </a:rPr>
              <a:t>específicos</a:t>
            </a:r>
          </a:p>
        </p:txBody>
      </p:sp>
    </p:spTree>
    <p:extLst>
      <p:ext uri="{BB962C8B-B14F-4D97-AF65-F5344CB8AC3E}">
        <p14:creationId xmlns:p14="http://schemas.microsoft.com/office/powerpoint/2010/main" val="1227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82" y="13647"/>
            <a:ext cx="10515600" cy="928048"/>
          </a:xfrm>
        </p:spPr>
        <p:txBody>
          <a:bodyPr>
            <a:normAutofit/>
          </a:bodyPr>
          <a:lstStyle/>
          <a:p>
            <a:r>
              <a:rPr lang="es-CO" sz="4000" dirty="0"/>
              <a:t>Caso de estudio: Bogotá</a:t>
            </a:r>
          </a:p>
        </p:txBody>
      </p:sp>
      <p:sp>
        <p:nvSpPr>
          <p:cNvPr id="8" name="CuadroTexto 7">
            <a:extLst>
              <a:ext uri="{FF2B5EF4-FFF2-40B4-BE49-F238E27FC236}">
                <a16:creationId xmlns:a16="http://schemas.microsoft.com/office/drawing/2014/main" id="{D1EBF2EF-38E8-41BA-36E7-13F130F5F2DF}"/>
              </a:ext>
            </a:extLst>
          </p:cNvPr>
          <p:cNvSpPr txBox="1"/>
          <p:nvPr/>
        </p:nvSpPr>
        <p:spPr>
          <a:xfrm>
            <a:off x="-31967" y="5977960"/>
            <a:ext cx="7480938" cy="261610"/>
          </a:xfrm>
          <a:prstGeom prst="rect">
            <a:avLst/>
          </a:prstGeom>
          <a:noFill/>
        </p:spPr>
        <p:txBody>
          <a:bodyPr wrap="square" rtlCol="0">
            <a:spAutoFit/>
          </a:bodyPr>
          <a:lstStyle/>
          <a:p>
            <a:pPr algn="ctr"/>
            <a:r>
              <a:rPr lang="es-CO" sz="1100" dirty="0"/>
              <a:t>Fuente: </a:t>
            </a:r>
            <a:r>
              <a:rPr lang="es-ES_tradnl" sz="1100" dirty="0">
                <a:effectLst/>
                <a:ea typeface="Arial" panose="020B0604020202020204" pitchFamily="34" charset="0"/>
              </a:rPr>
              <a:t>elaboración propia a partir de datos de la Encuesta de Movilidad 2019 de Bogotá.</a:t>
            </a:r>
            <a:endParaRPr lang="es-CO" sz="1100" dirty="0"/>
          </a:p>
        </p:txBody>
      </p:sp>
      <p:sp>
        <p:nvSpPr>
          <p:cNvPr id="10" name="CuadroTexto 9">
            <a:extLst>
              <a:ext uri="{FF2B5EF4-FFF2-40B4-BE49-F238E27FC236}">
                <a16:creationId xmlns:a16="http://schemas.microsoft.com/office/drawing/2014/main" id="{39D08EE5-606C-142D-E2AE-7E7A4361EF9B}"/>
              </a:ext>
            </a:extLst>
          </p:cNvPr>
          <p:cNvSpPr txBox="1"/>
          <p:nvPr/>
        </p:nvSpPr>
        <p:spPr>
          <a:xfrm>
            <a:off x="529419" y="1062781"/>
            <a:ext cx="11133161" cy="584775"/>
          </a:xfrm>
          <a:prstGeom prst="rect">
            <a:avLst/>
          </a:prstGeom>
          <a:noFill/>
        </p:spPr>
        <p:txBody>
          <a:bodyPr wrap="square">
            <a:spAutoFit/>
          </a:bodyPr>
          <a:lstStyle/>
          <a:p>
            <a:r>
              <a:rPr lang="es-ES" sz="1600" dirty="0"/>
              <a:t>La ciudad de Bogotá tiene una extensión de 1.775 km2 y un total de 8,38 millones de habitantes, de los cuales 52% corresponden a mujeres y 48% a hombres (DANE, 2020).</a:t>
            </a:r>
            <a:endParaRPr lang="es-CO" sz="1600" dirty="0"/>
          </a:p>
        </p:txBody>
      </p:sp>
      <p:graphicFrame>
        <p:nvGraphicFramePr>
          <p:cNvPr id="3" name="Gráfico 2">
            <a:extLst>
              <a:ext uri="{FF2B5EF4-FFF2-40B4-BE49-F238E27FC236}">
                <a16:creationId xmlns:a16="http://schemas.microsoft.com/office/drawing/2014/main" id="{39199166-6FD5-42F4-B198-F76830B025C1}"/>
              </a:ext>
            </a:extLst>
          </p:cNvPr>
          <p:cNvGraphicFramePr/>
          <p:nvPr>
            <p:extLst>
              <p:ext uri="{D42A27DB-BD31-4B8C-83A1-F6EECF244321}">
                <p14:modId xmlns:p14="http://schemas.microsoft.com/office/powerpoint/2010/main" val="1659297748"/>
              </p:ext>
            </p:extLst>
          </p:nvPr>
        </p:nvGraphicFramePr>
        <p:xfrm>
          <a:off x="670262" y="1779628"/>
          <a:ext cx="6076480" cy="4197065"/>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4C4D6EA6-ACD0-0FDC-0C54-D96A92685A24}"/>
              </a:ext>
            </a:extLst>
          </p:cNvPr>
          <p:cNvSpPr txBox="1"/>
          <p:nvPr/>
        </p:nvSpPr>
        <p:spPr>
          <a:xfrm>
            <a:off x="7046170" y="2736229"/>
            <a:ext cx="4475568" cy="2031325"/>
          </a:xfrm>
          <a:prstGeom prst="rect">
            <a:avLst/>
          </a:prstGeom>
          <a:noFill/>
        </p:spPr>
        <p:txBody>
          <a:bodyPr wrap="square">
            <a:spAutoFit/>
          </a:bodyPr>
          <a:lstStyle/>
          <a:p>
            <a:pPr marL="285750" indent="-285750">
              <a:buFont typeface="Arial" panose="020B0604020202020204" pitchFamily="34" charset="0"/>
              <a:buChar char="•"/>
            </a:pPr>
            <a:r>
              <a:rPr lang="es-ES" dirty="0"/>
              <a:t>Diariamente se realizan 13,36 millones de viajes. </a:t>
            </a:r>
            <a:r>
              <a:rPr lang="es-ES" b="1" dirty="0"/>
              <a:t>Las mujeres realizan el 51% del total de viajes.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El transporte no motorizado (a pie, bicicleta, patineta) es el principal modo de desplazamiento dentro de la ciudad</a:t>
            </a:r>
            <a:endParaRPr lang="es-CO" dirty="0"/>
          </a:p>
        </p:txBody>
      </p:sp>
    </p:spTree>
    <p:extLst>
      <p:ext uri="{BB962C8B-B14F-4D97-AF65-F5344CB8AC3E}">
        <p14:creationId xmlns:p14="http://schemas.microsoft.com/office/powerpoint/2010/main" val="13478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75C1E-E7A6-A38F-3D98-19359C200140}"/>
              </a:ext>
            </a:extLst>
          </p:cNvPr>
          <p:cNvSpPr>
            <a:spLocks noGrp="1"/>
          </p:cNvSpPr>
          <p:nvPr>
            <p:ph type="title"/>
          </p:nvPr>
        </p:nvSpPr>
        <p:spPr>
          <a:xfrm>
            <a:off x="838200" y="2766218"/>
            <a:ext cx="10515600" cy="1325563"/>
          </a:xfrm>
        </p:spPr>
        <p:txBody>
          <a:bodyPr>
            <a:normAutofit/>
          </a:bodyPr>
          <a:lstStyle/>
          <a:p>
            <a:pPr algn="ctr"/>
            <a:r>
              <a:rPr lang="es-CO" sz="6600" dirty="0"/>
              <a:t>HALLAZGOS Y DISCUSIONES</a:t>
            </a:r>
          </a:p>
        </p:txBody>
      </p:sp>
      <p:sp>
        <p:nvSpPr>
          <p:cNvPr id="4" name="Rectángulo 3">
            <a:extLst>
              <a:ext uri="{FF2B5EF4-FFF2-40B4-BE49-F238E27FC236}">
                <a16:creationId xmlns:a16="http://schemas.microsoft.com/office/drawing/2014/main" id="{E8192F89-4236-AFC0-8DE5-15BE08FA4192}"/>
              </a:ext>
            </a:extLst>
          </p:cNvPr>
          <p:cNvSpPr/>
          <p:nvPr/>
        </p:nvSpPr>
        <p:spPr>
          <a:xfrm>
            <a:off x="5411337" y="1"/>
            <a:ext cx="1369325" cy="1965278"/>
          </a:xfrm>
          <a:prstGeom prst="rect">
            <a:avLst/>
          </a:prstGeom>
          <a:solidFill>
            <a:srgbClr val="8D031F"/>
          </a:solidFill>
          <a:ln>
            <a:solidFill>
              <a:srgbClr val="8D031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6A9EA889-8439-FB3C-3B75-2B196A2A177B}"/>
              </a:ext>
            </a:extLst>
          </p:cNvPr>
          <p:cNvSpPr txBox="1"/>
          <p:nvPr/>
        </p:nvSpPr>
        <p:spPr>
          <a:xfrm>
            <a:off x="5411337" y="1009936"/>
            <a:ext cx="1369325" cy="1107996"/>
          </a:xfrm>
          <a:prstGeom prst="rect">
            <a:avLst/>
          </a:prstGeom>
          <a:noFill/>
        </p:spPr>
        <p:txBody>
          <a:bodyPr wrap="square" rtlCol="0">
            <a:spAutoFit/>
          </a:bodyPr>
          <a:lstStyle/>
          <a:p>
            <a:pPr algn="ctr"/>
            <a:r>
              <a:rPr lang="es-CO" sz="6600" u="sng" dirty="0">
                <a:solidFill>
                  <a:schemeClr val="accent2">
                    <a:lumMod val="20000"/>
                    <a:lumOff val="80000"/>
                  </a:schemeClr>
                </a:solidFill>
              </a:rPr>
              <a:t>03</a:t>
            </a:r>
          </a:p>
        </p:txBody>
      </p:sp>
    </p:spTree>
    <p:extLst>
      <p:ext uri="{BB962C8B-B14F-4D97-AF65-F5344CB8AC3E}">
        <p14:creationId xmlns:p14="http://schemas.microsoft.com/office/powerpoint/2010/main" val="31625458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1928</Words>
  <Application>Microsoft Office PowerPoint</Application>
  <PresentationFormat>Panorámica</PresentationFormat>
  <Paragraphs>295</Paragraphs>
  <Slides>24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Calibri Light</vt:lpstr>
      <vt:lpstr>Times New Roman</vt:lpstr>
      <vt:lpstr>Vrinda</vt:lpstr>
      <vt:lpstr>Tema de Office</vt:lpstr>
      <vt:lpstr>Elaboración de una metodología de análisis de género en el transporte en Bogotá: Factores que influyen en el uso del transporte público en las mujeres</vt:lpstr>
      <vt:lpstr>Presentación de PowerPoint</vt:lpstr>
      <vt:lpstr>INTRODUCCIÓN</vt:lpstr>
      <vt:lpstr>Antecedentes</vt:lpstr>
      <vt:lpstr>Patrones de movilidad diferenciados</vt:lpstr>
      <vt:lpstr>Hipótesis de la investigación</vt:lpstr>
      <vt:lpstr>Objetivos</vt:lpstr>
      <vt:lpstr>Caso de estudio: Bogotá</vt:lpstr>
      <vt:lpstr>HALLAZGOS Y DISCUSIONES</vt:lpstr>
      <vt:lpstr>Resultados del modelo</vt:lpstr>
      <vt:lpstr>Resultados del modelo</vt:lpstr>
      <vt:lpstr>Resultados del modelo</vt:lpstr>
      <vt:lpstr>Efectos marginales</vt:lpstr>
      <vt:lpstr>Efectos marginales</vt:lpstr>
      <vt:lpstr>Sondeo virtual</vt:lpstr>
      <vt:lpstr>Sondeo virtual</vt:lpstr>
      <vt:lpstr>Sondeo virtual</vt:lpstr>
      <vt:lpstr>Sondeo virtual</vt:lpstr>
      <vt:lpstr>Sondeo virtual</vt:lpstr>
      <vt:lpstr>Sondeo virtual</vt:lpstr>
      <vt:lpstr>CONCLUSIONES</vt:lpstr>
      <vt:lpstr>Conclusiones</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FELIPE AGUILAR SOTELO</dc:creator>
  <cp:lastModifiedBy>AUTOR</cp:lastModifiedBy>
  <cp:revision>14</cp:revision>
  <dcterms:created xsi:type="dcterms:W3CDTF">2018-11-30T16:08:44Z</dcterms:created>
  <dcterms:modified xsi:type="dcterms:W3CDTF">2022-10-27T19:12:43Z</dcterms:modified>
</cp:coreProperties>
</file>